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12"/>
  </p:notesMasterIdLst>
  <p:handoutMasterIdLst>
    <p:handoutMasterId r:id="rId13"/>
  </p:handoutMasterIdLst>
  <p:sldIdLst>
    <p:sldId id="279" r:id="rId5"/>
    <p:sldId id="287" r:id="rId6"/>
    <p:sldId id="282" r:id="rId7"/>
    <p:sldId id="289" r:id="rId8"/>
    <p:sldId id="277" r:id="rId9"/>
    <p:sldId id="278" r:id="rId10"/>
    <p:sldId id="271" r:id="rId11"/>
  </p:sldIdLst>
  <p:sldSz cx="12188825" cy="6858000"/>
  <p:notesSz cx="6858000" cy="9144000"/>
  <p:defaultTextStyle>
    <a:defPPr>
      <a:defRPr lang="en-US"/>
    </a:defPPr>
    <a:lvl1pPr marL="0" algn="l" defTabSz="1218987" rtl="0" eaLnBrk="1" latinLnBrk="0" hangingPunct="1">
      <a:defRPr sz="2400" kern="1200">
        <a:solidFill>
          <a:schemeClr val="tx1"/>
        </a:solidFill>
        <a:latin typeface="+mn-lt"/>
        <a:ea typeface="+mn-ea"/>
        <a:cs typeface="+mn-cs"/>
      </a:defRPr>
    </a:lvl1pPr>
    <a:lvl2pPr marL="609493" algn="l" defTabSz="1218987" rtl="0" eaLnBrk="1" latinLnBrk="0" hangingPunct="1">
      <a:defRPr sz="2400" kern="1200">
        <a:solidFill>
          <a:schemeClr val="tx1"/>
        </a:solidFill>
        <a:latin typeface="+mn-lt"/>
        <a:ea typeface="+mn-ea"/>
        <a:cs typeface="+mn-cs"/>
      </a:defRPr>
    </a:lvl2pPr>
    <a:lvl3pPr marL="1218987" algn="l" defTabSz="1218987" rtl="0" eaLnBrk="1" latinLnBrk="0" hangingPunct="1">
      <a:defRPr sz="2400" kern="1200">
        <a:solidFill>
          <a:schemeClr val="tx1"/>
        </a:solidFill>
        <a:latin typeface="+mn-lt"/>
        <a:ea typeface="+mn-ea"/>
        <a:cs typeface="+mn-cs"/>
      </a:defRPr>
    </a:lvl3pPr>
    <a:lvl4pPr marL="1828480" algn="l" defTabSz="1218987" rtl="0" eaLnBrk="1" latinLnBrk="0" hangingPunct="1">
      <a:defRPr sz="2400" kern="1200">
        <a:solidFill>
          <a:schemeClr val="tx1"/>
        </a:solidFill>
        <a:latin typeface="+mn-lt"/>
        <a:ea typeface="+mn-ea"/>
        <a:cs typeface="+mn-cs"/>
      </a:defRPr>
    </a:lvl4pPr>
    <a:lvl5pPr marL="2437973" algn="l" defTabSz="1218987" rtl="0" eaLnBrk="1" latinLnBrk="0" hangingPunct="1">
      <a:defRPr sz="2400" kern="1200">
        <a:solidFill>
          <a:schemeClr val="tx1"/>
        </a:solidFill>
        <a:latin typeface="+mn-lt"/>
        <a:ea typeface="+mn-ea"/>
        <a:cs typeface="+mn-cs"/>
      </a:defRPr>
    </a:lvl5pPr>
    <a:lvl6pPr marL="3047467" algn="l" defTabSz="1218987" rtl="0" eaLnBrk="1" latinLnBrk="0" hangingPunct="1">
      <a:defRPr sz="2400" kern="1200">
        <a:solidFill>
          <a:schemeClr val="tx1"/>
        </a:solidFill>
        <a:latin typeface="+mn-lt"/>
        <a:ea typeface="+mn-ea"/>
        <a:cs typeface="+mn-cs"/>
      </a:defRPr>
    </a:lvl6pPr>
    <a:lvl7pPr marL="3656960" algn="l" defTabSz="1218987" rtl="0" eaLnBrk="1" latinLnBrk="0" hangingPunct="1">
      <a:defRPr sz="2400" kern="1200">
        <a:solidFill>
          <a:schemeClr val="tx1"/>
        </a:solidFill>
        <a:latin typeface="+mn-lt"/>
        <a:ea typeface="+mn-ea"/>
        <a:cs typeface="+mn-cs"/>
      </a:defRPr>
    </a:lvl7pPr>
    <a:lvl8pPr marL="4266453" algn="l" defTabSz="1218987" rtl="0" eaLnBrk="1" latinLnBrk="0" hangingPunct="1">
      <a:defRPr sz="2400" kern="1200">
        <a:solidFill>
          <a:schemeClr val="tx1"/>
        </a:solidFill>
        <a:latin typeface="+mn-lt"/>
        <a:ea typeface="+mn-ea"/>
        <a:cs typeface="+mn-cs"/>
      </a:defRPr>
    </a:lvl8pPr>
    <a:lvl9pPr marL="4875947" algn="l" defTabSz="1218987" rtl="0" eaLnBrk="1" latinLnBrk="0" hangingPunct="1">
      <a:defRPr sz="2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6" pos="3839">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D03447BB-5D67-496B-8E87-E561075AD55C}">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D03447BB-5D67-496B-8E87-E561075AD55C}" styleName="Dark Style 1 - Accent 3">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3"/>
          </a:solidFill>
        </a:fill>
      </a:tcStyle>
    </a:wholeTbl>
    <a:band1H>
      <a:tcStyle>
        <a:tcBdr/>
        <a:fill>
          <a:solidFill>
            <a:schemeClr val="accent3">
              <a:shade val="60000"/>
            </a:schemeClr>
          </a:solidFill>
        </a:fill>
      </a:tcStyle>
    </a:band1H>
    <a:band1V>
      <a:tcStyle>
        <a:tcBdr/>
        <a:fill>
          <a:solidFill>
            <a:schemeClr val="accent3">
              <a:shade val="60000"/>
            </a:schemeClr>
          </a:solidFill>
        </a:fill>
      </a:tcStyle>
    </a:band1V>
    <a:lastCol>
      <a:tcTxStyle b="on"/>
      <a:tcStyle>
        <a:tcBdr>
          <a:left>
            <a:ln w="25400" cmpd="sng">
              <a:solidFill>
                <a:schemeClr val="lt1"/>
              </a:solidFill>
            </a:ln>
          </a:left>
        </a:tcBdr>
        <a:fill>
          <a:solidFill>
            <a:schemeClr val="accent3">
              <a:shade val="60000"/>
            </a:schemeClr>
          </a:solidFill>
        </a:fill>
      </a:tcStyle>
    </a:lastCol>
    <a:firstCol>
      <a:tcTxStyle b="on"/>
      <a:tcStyle>
        <a:tcBdr>
          <a:right>
            <a:ln w="25400" cmpd="sng">
              <a:solidFill>
                <a:schemeClr val="lt1"/>
              </a:solidFill>
            </a:ln>
          </a:right>
        </a:tcBdr>
        <a:fill>
          <a:solidFill>
            <a:schemeClr val="accent3">
              <a:shade val="60000"/>
            </a:schemeClr>
          </a:solidFill>
        </a:fill>
      </a:tcStyle>
    </a:firstCol>
    <a:lastRow>
      <a:tcTxStyle b="on"/>
      <a:tcStyle>
        <a:tcBdr>
          <a:top>
            <a:ln w="25400" cmpd="sng">
              <a:solidFill>
                <a:schemeClr val="lt1"/>
              </a:solidFill>
            </a:ln>
          </a:top>
        </a:tcBdr>
        <a:fill>
          <a:solidFill>
            <a:schemeClr val="accent3">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125E5076-3810-47DD-B79F-674D7AD40C01}" styleName="Dark Style 1 - Accent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0015" autoAdjust="0"/>
    <p:restoredTop sz="94280" autoAdjust="0"/>
  </p:normalViewPr>
  <p:slideViewPr>
    <p:cSldViewPr>
      <p:cViewPr varScale="1">
        <p:scale>
          <a:sx n="64" d="100"/>
          <a:sy n="64" d="100"/>
        </p:scale>
        <p:origin x="72" y="970"/>
      </p:cViewPr>
      <p:guideLst>
        <p:guide orient="horz" pos="2160"/>
        <p:guide pos="3839"/>
      </p:guideLst>
    </p:cSldViewPr>
  </p:slideViewPr>
  <p:notesTextViewPr>
    <p:cViewPr>
      <p:scale>
        <a:sx n="1" d="1"/>
        <a:sy n="1" d="1"/>
      </p:scale>
      <p:origin x="0" y="0"/>
    </p:cViewPr>
  </p:notesTextViewPr>
  <p:notesViewPr>
    <p:cSldViewPr showGuides="1">
      <p:cViewPr varScale="1">
        <p:scale>
          <a:sx n="63" d="100"/>
          <a:sy n="63" d="100"/>
        </p:scale>
        <p:origin x="2838" y="10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handoutMaster" Target="handoutMasters/handoutMaster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viewProps" Target="viewProps.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0119837-5B71-4D44-BB01-DB0B084933C8}" type="doc">
      <dgm:prSet loTypeId="urn:microsoft.com/office/officeart/2005/8/layout/hierarchy3" loCatId="relationship" qsTypeId="urn:microsoft.com/office/officeart/2005/8/quickstyle/simple5" qsCatId="simple" csTypeId="urn:microsoft.com/office/officeart/2005/8/colors/colorful1" csCatId="colorful" phldr="1"/>
      <dgm:spPr/>
      <dgm:t>
        <a:bodyPr/>
        <a:lstStyle/>
        <a:p>
          <a:endParaRPr lang="en-US"/>
        </a:p>
      </dgm:t>
    </dgm:pt>
    <dgm:pt modelId="{477D14C5-CED9-4CFC-B338-DFB0C8090B9F}">
      <dgm:prSet phldrT="[Text]"/>
      <dgm:spPr/>
      <dgm:t>
        <a:bodyPr/>
        <a:lstStyle/>
        <a:p>
          <a:r>
            <a:rPr lang="en-US" dirty="0"/>
            <a:t>Your Way (where you are now)</a:t>
          </a:r>
        </a:p>
      </dgm:t>
    </dgm:pt>
    <dgm:pt modelId="{92DFCBC7-BC14-4697-8ECD-BF0D5B1EDA3B}" type="parTrans" cxnId="{7D461F02-AB37-447A-AC6B-D31C4D2EC6A9}">
      <dgm:prSet/>
      <dgm:spPr/>
      <dgm:t>
        <a:bodyPr/>
        <a:lstStyle/>
        <a:p>
          <a:endParaRPr lang="en-US"/>
        </a:p>
      </dgm:t>
    </dgm:pt>
    <dgm:pt modelId="{87E3C0DB-7BEE-424E-8E11-B838D238D595}" type="sibTrans" cxnId="{7D461F02-AB37-447A-AC6B-D31C4D2EC6A9}">
      <dgm:prSet/>
      <dgm:spPr/>
      <dgm:t>
        <a:bodyPr/>
        <a:lstStyle/>
        <a:p>
          <a:endParaRPr lang="en-US"/>
        </a:p>
      </dgm:t>
    </dgm:pt>
    <dgm:pt modelId="{C111C18A-FD96-4E63-821A-54D70D8DC65F}">
      <dgm:prSet phldrT="[Text]"/>
      <dgm:spPr/>
      <dgm:t>
        <a:bodyPr/>
        <a:lstStyle/>
        <a:p>
          <a:r>
            <a:rPr lang="en-US" dirty="0"/>
            <a:t>Overworked</a:t>
          </a:r>
        </a:p>
      </dgm:t>
    </dgm:pt>
    <dgm:pt modelId="{83BE74EF-FAB4-45A2-BBED-7CD5259AB210}" type="parTrans" cxnId="{FFD8B471-C98F-4DB5-8DE3-2AB7E896ADD5}">
      <dgm:prSet/>
      <dgm:spPr/>
      <dgm:t>
        <a:bodyPr/>
        <a:lstStyle/>
        <a:p>
          <a:endParaRPr lang="en-US"/>
        </a:p>
      </dgm:t>
    </dgm:pt>
    <dgm:pt modelId="{B4F34DE2-2DAE-4F88-8C78-BD8892EBF4FF}" type="sibTrans" cxnId="{FFD8B471-C98F-4DB5-8DE3-2AB7E896ADD5}">
      <dgm:prSet/>
      <dgm:spPr/>
      <dgm:t>
        <a:bodyPr/>
        <a:lstStyle/>
        <a:p>
          <a:endParaRPr lang="en-US"/>
        </a:p>
      </dgm:t>
    </dgm:pt>
    <dgm:pt modelId="{33EAD35F-38F2-4CB7-9A6D-B04FFD8A51FD}">
      <dgm:prSet phldrT="[Text]"/>
      <dgm:spPr/>
      <dgm:t>
        <a:bodyPr/>
        <a:lstStyle/>
        <a:p>
          <a:r>
            <a:rPr lang="en-US" dirty="0"/>
            <a:t>Underpaid</a:t>
          </a:r>
        </a:p>
      </dgm:t>
    </dgm:pt>
    <dgm:pt modelId="{81FE7DB1-4BFC-4407-80A9-E5514E94C61D}" type="parTrans" cxnId="{FAC3D40F-8E66-452D-9CA4-C2871F2D10EF}">
      <dgm:prSet/>
      <dgm:spPr/>
      <dgm:t>
        <a:bodyPr/>
        <a:lstStyle/>
        <a:p>
          <a:endParaRPr lang="en-US"/>
        </a:p>
      </dgm:t>
    </dgm:pt>
    <dgm:pt modelId="{4B66B839-1910-459B-92B2-14846EBA7A70}" type="sibTrans" cxnId="{FAC3D40F-8E66-452D-9CA4-C2871F2D10EF}">
      <dgm:prSet/>
      <dgm:spPr/>
      <dgm:t>
        <a:bodyPr/>
        <a:lstStyle/>
        <a:p>
          <a:endParaRPr lang="en-US"/>
        </a:p>
      </dgm:t>
    </dgm:pt>
    <dgm:pt modelId="{3C67E77D-62FA-499D-B5E6-E79A091C5267}">
      <dgm:prSet phldrT="[Text]"/>
      <dgm:spPr/>
      <dgm:t>
        <a:bodyPr/>
        <a:lstStyle/>
        <a:p>
          <a:r>
            <a:rPr lang="en-US" dirty="0"/>
            <a:t>My Way (where my product will get you)</a:t>
          </a:r>
        </a:p>
      </dgm:t>
    </dgm:pt>
    <dgm:pt modelId="{5337D229-E330-4525-B0FA-14EC5A80604A}" type="parTrans" cxnId="{32AA6160-4426-4C4D-93AE-E2F474E37AD9}">
      <dgm:prSet/>
      <dgm:spPr/>
      <dgm:t>
        <a:bodyPr/>
        <a:lstStyle/>
        <a:p>
          <a:endParaRPr lang="en-US"/>
        </a:p>
      </dgm:t>
    </dgm:pt>
    <dgm:pt modelId="{C056AC5D-B04E-4376-A1CB-3EAB7BE5AF5B}" type="sibTrans" cxnId="{32AA6160-4426-4C4D-93AE-E2F474E37AD9}">
      <dgm:prSet/>
      <dgm:spPr/>
      <dgm:t>
        <a:bodyPr/>
        <a:lstStyle/>
        <a:p>
          <a:endParaRPr lang="en-US"/>
        </a:p>
      </dgm:t>
    </dgm:pt>
    <dgm:pt modelId="{D6510970-8F9C-4B45-A0F3-6ACB9AA76D40}">
      <dgm:prSet phldrT="[Text]"/>
      <dgm:spPr/>
      <dgm:t>
        <a:bodyPr/>
        <a:lstStyle/>
        <a:p>
          <a:r>
            <a:rPr lang="en-US" dirty="0"/>
            <a:t>Working Less Hours</a:t>
          </a:r>
        </a:p>
      </dgm:t>
    </dgm:pt>
    <dgm:pt modelId="{7A9FC291-2B6A-4475-8B09-917F9F09E3AB}" type="parTrans" cxnId="{C6E7222A-5F84-456A-9806-D51868FAF8A9}">
      <dgm:prSet/>
      <dgm:spPr/>
      <dgm:t>
        <a:bodyPr/>
        <a:lstStyle/>
        <a:p>
          <a:endParaRPr lang="en-US"/>
        </a:p>
      </dgm:t>
    </dgm:pt>
    <dgm:pt modelId="{4B87F32C-3630-48F2-9114-4262C0BEEA9E}" type="sibTrans" cxnId="{C6E7222A-5F84-456A-9806-D51868FAF8A9}">
      <dgm:prSet/>
      <dgm:spPr/>
      <dgm:t>
        <a:bodyPr/>
        <a:lstStyle/>
        <a:p>
          <a:endParaRPr lang="en-US"/>
        </a:p>
      </dgm:t>
    </dgm:pt>
    <dgm:pt modelId="{709ED9DC-E391-4C6C-B788-93F1C2EFB6FD}">
      <dgm:prSet phldrT="[Text]"/>
      <dgm:spPr/>
      <dgm:t>
        <a:bodyPr/>
        <a:lstStyle/>
        <a:p>
          <a:r>
            <a:rPr lang="en-US" dirty="0"/>
            <a:t>Earning More Money</a:t>
          </a:r>
        </a:p>
      </dgm:t>
    </dgm:pt>
    <dgm:pt modelId="{B5FA6CF0-E0A0-46A0-93C9-B722B31A8A9C}" type="parTrans" cxnId="{78E3C3B3-FD19-41A6-A9CC-BB3375A6FF81}">
      <dgm:prSet/>
      <dgm:spPr/>
      <dgm:t>
        <a:bodyPr/>
        <a:lstStyle/>
        <a:p>
          <a:endParaRPr lang="en-US"/>
        </a:p>
      </dgm:t>
    </dgm:pt>
    <dgm:pt modelId="{F3C03C29-D7FF-4D61-8D75-8B75B2F589EC}" type="sibTrans" cxnId="{78E3C3B3-FD19-41A6-A9CC-BB3375A6FF81}">
      <dgm:prSet/>
      <dgm:spPr/>
      <dgm:t>
        <a:bodyPr/>
        <a:lstStyle/>
        <a:p>
          <a:endParaRPr lang="en-US"/>
        </a:p>
      </dgm:t>
    </dgm:pt>
    <dgm:pt modelId="{944DDEEE-85BF-40A7-8E7C-D9F7A88BCBF5}">
      <dgm:prSet phldrT="[Text]"/>
      <dgm:spPr/>
      <dgm:t>
        <a:bodyPr/>
        <a:lstStyle/>
        <a:p>
          <a:r>
            <a:rPr lang="en-US" dirty="0"/>
            <a:t>Energized &amp; Motivated</a:t>
          </a:r>
        </a:p>
      </dgm:t>
    </dgm:pt>
    <dgm:pt modelId="{96E48E8C-6815-486B-913A-46E906683CA5}" type="parTrans" cxnId="{52554D45-D369-47D0-9A69-8D83F42E756F}">
      <dgm:prSet/>
      <dgm:spPr/>
      <dgm:t>
        <a:bodyPr/>
        <a:lstStyle/>
        <a:p>
          <a:endParaRPr lang="en-US"/>
        </a:p>
      </dgm:t>
    </dgm:pt>
    <dgm:pt modelId="{1900C70F-712D-42B9-9131-8AFF6E443C7B}" type="sibTrans" cxnId="{52554D45-D369-47D0-9A69-8D83F42E756F}">
      <dgm:prSet/>
      <dgm:spPr/>
      <dgm:t>
        <a:bodyPr/>
        <a:lstStyle/>
        <a:p>
          <a:endParaRPr lang="en-US"/>
        </a:p>
      </dgm:t>
    </dgm:pt>
    <dgm:pt modelId="{6343B2DB-2CFA-4B2D-9714-17C1C59BA7D8}">
      <dgm:prSet phldrT="[Text]"/>
      <dgm:spPr/>
      <dgm:t>
        <a:bodyPr/>
        <a:lstStyle/>
        <a:p>
          <a:r>
            <a:rPr lang="en-US" dirty="0"/>
            <a:t>Unmotivated</a:t>
          </a:r>
        </a:p>
      </dgm:t>
    </dgm:pt>
    <dgm:pt modelId="{80004B10-FAFA-46E5-B500-979E5479A509}" type="parTrans" cxnId="{6EF62FE9-D546-42B3-9C36-8CC531ED555C}">
      <dgm:prSet/>
      <dgm:spPr/>
      <dgm:t>
        <a:bodyPr/>
        <a:lstStyle/>
        <a:p>
          <a:endParaRPr lang="en-US"/>
        </a:p>
      </dgm:t>
    </dgm:pt>
    <dgm:pt modelId="{67887FFE-BFE4-46F9-A611-49052CC422E9}" type="sibTrans" cxnId="{6EF62FE9-D546-42B3-9C36-8CC531ED555C}">
      <dgm:prSet/>
      <dgm:spPr/>
      <dgm:t>
        <a:bodyPr/>
        <a:lstStyle/>
        <a:p>
          <a:endParaRPr lang="en-US"/>
        </a:p>
      </dgm:t>
    </dgm:pt>
    <dgm:pt modelId="{E1ECB3F7-5344-453E-AEA2-CAA73EB0DABA}" type="pres">
      <dgm:prSet presAssocID="{90119837-5B71-4D44-BB01-DB0B084933C8}" presName="diagram" presStyleCnt="0">
        <dgm:presLayoutVars>
          <dgm:chPref val="1"/>
          <dgm:dir/>
          <dgm:animOne val="branch"/>
          <dgm:animLvl val="lvl"/>
          <dgm:resizeHandles/>
        </dgm:presLayoutVars>
      </dgm:prSet>
      <dgm:spPr/>
    </dgm:pt>
    <dgm:pt modelId="{9FE87B32-31C8-4CDD-B08E-24E52DE4CE78}" type="pres">
      <dgm:prSet presAssocID="{477D14C5-CED9-4CFC-B338-DFB0C8090B9F}" presName="root" presStyleCnt="0"/>
      <dgm:spPr/>
    </dgm:pt>
    <dgm:pt modelId="{695DCA82-6066-40ED-A15A-6FDE682D723D}" type="pres">
      <dgm:prSet presAssocID="{477D14C5-CED9-4CFC-B338-DFB0C8090B9F}" presName="rootComposite" presStyleCnt="0"/>
      <dgm:spPr/>
    </dgm:pt>
    <dgm:pt modelId="{B9700976-E85B-495D-B103-872B61698E32}" type="pres">
      <dgm:prSet presAssocID="{477D14C5-CED9-4CFC-B338-DFB0C8090B9F}" presName="rootText" presStyleLbl="node1" presStyleIdx="0" presStyleCnt="2" custScaleX="148375"/>
      <dgm:spPr/>
    </dgm:pt>
    <dgm:pt modelId="{B62D9734-DA9E-46AA-A75B-F6A8EBEB531F}" type="pres">
      <dgm:prSet presAssocID="{477D14C5-CED9-4CFC-B338-DFB0C8090B9F}" presName="rootConnector" presStyleLbl="node1" presStyleIdx="0" presStyleCnt="2"/>
      <dgm:spPr/>
    </dgm:pt>
    <dgm:pt modelId="{36838E61-FB53-46D8-BAE4-E8663A272959}" type="pres">
      <dgm:prSet presAssocID="{477D14C5-CED9-4CFC-B338-DFB0C8090B9F}" presName="childShape" presStyleCnt="0"/>
      <dgm:spPr/>
    </dgm:pt>
    <dgm:pt modelId="{01B46424-51BE-46E7-8507-830F5370350D}" type="pres">
      <dgm:prSet presAssocID="{83BE74EF-FAB4-45A2-BBED-7CD5259AB210}" presName="Name13" presStyleLbl="parChTrans1D2" presStyleIdx="0" presStyleCnt="6"/>
      <dgm:spPr/>
    </dgm:pt>
    <dgm:pt modelId="{AB7F83CD-CC33-41D3-A8B3-A64B9D8F17C5}" type="pres">
      <dgm:prSet presAssocID="{C111C18A-FD96-4E63-821A-54D70D8DC65F}" presName="childText" presStyleLbl="bgAcc1" presStyleIdx="0" presStyleCnt="6" custScaleX="147424">
        <dgm:presLayoutVars>
          <dgm:bulletEnabled val="1"/>
        </dgm:presLayoutVars>
      </dgm:prSet>
      <dgm:spPr/>
    </dgm:pt>
    <dgm:pt modelId="{A13D2311-7E4F-467B-B75E-03829038DDB3}" type="pres">
      <dgm:prSet presAssocID="{81FE7DB1-4BFC-4407-80A9-E5514E94C61D}" presName="Name13" presStyleLbl="parChTrans1D2" presStyleIdx="1" presStyleCnt="6"/>
      <dgm:spPr/>
    </dgm:pt>
    <dgm:pt modelId="{8794BCF4-37F3-44F5-BD23-174D99D50D66}" type="pres">
      <dgm:prSet presAssocID="{33EAD35F-38F2-4CB7-9A6D-B04FFD8A51FD}" presName="childText" presStyleLbl="bgAcc1" presStyleIdx="1" presStyleCnt="6" custScaleX="147424">
        <dgm:presLayoutVars>
          <dgm:bulletEnabled val="1"/>
        </dgm:presLayoutVars>
      </dgm:prSet>
      <dgm:spPr/>
    </dgm:pt>
    <dgm:pt modelId="{11E5230C-9504-4389-9A53-975C8DAFC0D9}" type="pres">
      <dgm:prSet presAssocID="{80004B10-FAFA-46E5-B500-979E5479A509}" presName="Name13" presStyleLbl="parChTrans1D2" presStyleIdx="2" presStyleCnt="6"/>
      <dgm:spPr/>
    </dgm:pt>
    <dgm:pt modelId="{3B379CC8-01C8-4751-B38B-777ED4F7F9FA}" type="pres">
      <dgm:prSet presAssocID="{6343B2DB-2CFA-4B2D-9714-17C1C59BA7D8}" presName="childText" presStyleLbl="bgAcc1" presStyleIdx="2" presStyleCnt="6" custScaleX="147424">
        <dgm:presLayoutVars>
          <dgm:bulletEnabled val="1"/>
        </dgm:presLayoutVars>
      </dgm:prSet>
      <dgm:spPr/>
    </dgm:pt>
    <dgm:pt modelId="{35392C3E-5634-4F0B-84FD-38AC8E2176CC}" type="pres">
      <dgm:prSet presAssocID="{3C67E77D-62FA-499D-B5E6-E79A091C5267}" presName="root" presStyleCnt="0"/>
      <dgm:spPr/>
    </dgm:pt>
    <dgm:pt modelId="{C2840127-AC1F-4D2F-9F6B-E3BB001D4AF1}" type="pres">
      <dgm:prSet presAssocID="{3C67E77D-62FA-499D-B5E6-E79A091C5267}" presName="rootComposite" presStyleCnt="0"/>
      <dgm:spPr/>
    </dgm:pt>
    <dgm:pt modelId="{B53087BD-B014-4C09-8359-ABD9D1B2C2A7}" type="pres">
      <dgm:prSet presAssocID="{3C67E77D-62FA-499D-B5E6-E79A091C5267}" presName="rootText" presStyleLbl="node1" presStyleIdx="1" presStyleCnt="2" custScaleX="148447"/>
      <dgm:spPr/>
    </dgm:pt>
    <dgm:pt modelId="{711A2D00-C5A0-4F13-B629-FD1B6B280C44}" type="pres">
      <dgm:prSet presAssocID="{3C67E77D-62FA-499D-B5E6-E79A091C5267}" presName="rootConnector" presStyleLbl="node1" presStyleIdx="1" presStyleCnt="2"/>
      <dgm:spPr/>
    </dgm:pt>
    <dgm:pt modelId="{AD0152DF-B099-4C31-9F29-68B51FE64AD1}" type="pres">
      <dgm:prSet presAssocID="{3C67E77D-62FA-499D-B5E6-E79A091C5267}" presName="childShape" presStyleCnt="0"/>
      <dgm:spPr/>
    </dgm:pt>
    <dgm:pt modelId="{369F92C9-0DAE-4800-AB3A-DD84D3F53EA0}" type="pres">
      <dgm:prSet presAssocID="{7A9FC291-2B6A-4475-8B09-917F9F09E3AB}" presName="Name13" presStyleLbl="parChTrans1D2" presStyleIdx="3" presStyleCnt="6"/>
      <dgm:spPr/>
    </dgm:pt>
    <dgm:pt modelId="{163E0E09-3766-4BC9-A140-3A06FBBD769A}" type="pres">
      <dgm:prSet presAssocID="{D6510970-8F9C-4B45-A0F3-6ACB9AA76D40}" presName="childText" presStyleLbl="bgAcc1" presStyleIdx="3" presStyleCnt="6" custScaleX="147357">
        <dgm:presLayoutVars>
          <dgm:bulletEnabled val="1"/>
        </dgm:presLayoutVars>
      </dgm:prSet>
      <dgm:spPr/>
    </dgm:pt>
    <dgm:pt modelId="{80757C65-B623-457B-BD42-01209E6139BD}" type="pres">
      <dgm:prSet presAssocID="{B5FA6CF0-E0A0-46A0-93C9-B722B31A8A9C}" presName="Name13" presStyleLbl="parChTrans1D2" presStyleIdx="4" presStyleCnt="6"/>
      <dgm:spPr/>
    </dgm:pt>
    <dgm:pt modelId="{EE053E75-C9AA-4CFB-9260-9576E0676FAB}" type="pres">
      <dgm:prSet presAssocID="{709ED9DC-E391-4C6C-B788-93F1C2EFB6FD}" presName="childText" presStyleLbl="bgAcc1" presStyleIdx="4" presStyleCnt="6" custScaleX="147424">
        <dgm:presLayoutVars>
          <dgm:bulletEnabled val="1"/>
        </dgm:presLayoutVars>
      </dgm:prSet>
      <dgm:spPr/>
    </dgm:pt>
    <dgm:pt modelId="{8D5A5B3D-5CEF-46E0-9827-67186F8112C2}" type="pres">
      <dgm:prSet presAssocID="{96E48E8C-6815-486B-913A-46E906683CA5}" presName="Name13" presStyleLbl="parChTrans1D2" presStyleIdx="5" presStyleCnt="6"/>
      <dgm:spPr/>
    </dgm:pt>
    <dgm:pt modelId="{262B9C36-207C-4843-8D1F-3D8BDFBA0BFC}" type="pres">
      <dgm:prSet presAssocID="{944DDEEE-85BF-40A7-8E7C-D9F7A88BCBF5}" presName="childText" presStyleLbl="bgAcc1" presStyleIdx="5" presStyleCnt="6" custScaleX="147424">
        <dgm:presLayoutVars>
          <dgm:bulletEnabled val="1"/>
        </dgm:presLayoutVars>
      </dgm:prSet>
      <dgm:spPr/>
    </dgm:pt>
  </dgm:ptLst>
  <dgm:cxnLst>
    <dgm:cxn modelId="{7D461F02-AB37-447A-AC6B-D31C4D2EC6A9}" srcId="{90119837-5B71-4D44-BB01-DB0B084933C8}" destId="{477D14C5-CED9-4CFC-B338-DFB0C8090B9F}" srcOrd="0" destOrd="0" parTransId="{92DFCBC7-BC14-4697-8ECD-BF0D5B1EDA3B}" sibTransId="{87E3C0DB-7BEE-424E-8E11-B838D238D595}"/>
    <dgm:cxn modelId="{FAC3D40F-8E66-452D-9CA4-C2871F2D10EF}" srcId="{477D14C5-CED9-4CFC-B338-DFB0C8090B9F}" destId="{33EAD35F-38F2-4CB7-9A6D-B04FFD8A51FD}" srcOrd="1" destOrd="0" parTransId="{81FE7DB1-4BFC-4407-80A9-E5514E94C61D}" sibTransId="{4B66B839-1910-459B-92B2-14846EBA7A70}"/>
    <dgm:cxn modelId="{85964C1D-A15A-48B1-84B7-EC65FB9D2672}" type="presOf" srcId="{B5FA6CF0-E0A0-46A0-93C9-B722B31A8A9C}" destId="{80757C65-B623-457B-BD42-01209E6139BD}" srcOrd="0" destOrd="0" presId="urn:microsoft.com/office/officeart/2005/8/layout/hierarchy3"/>
    <dgm:cxn modelId="{C6E7222A-5F84-456A-9806-D51868FAF8A9}" srcId="{3C67E77D-62FA-499D-B5E6-E79A091C5267}" destId="{D6510970-8F9C-4B45-A0F3-6ACB9AA76D40}" srcOrd="0" destOrd="0" parTransId="{7A9FC291-2B6A-4475-8B09-917F9F09E3AB}" sibTransId="{4B87F32C-3630-48F2-9114-4262C0BEEA9E}"/>
    <dgm:cxn modelId="{B6F3AF30-591A-45A3-AECA-7C0314427A00}" type="presOf" srcId="{C111C18A-FD96-4E63-821A-54D70D8DC65F}" destId="{AB7F83CD-CC33-41D3-A8B3-A64B9D8F17C5}" srcOrd="0" destOrd="0" presId="urn:microsoft.com/office/officeart/2005/8/layout/hierarchy3"/>
    <dgm:cxn modelId="{32AA6160-4426-4C4D-93AE-E2F474E37AD9}" srcId="{90119837-5B71-4D44-BB01-DB0B084933C8}" destId="{3C67E77D-62FA-499D-B5E6-E79A091C5267}" srcOrd="1" destOrd="0" parTransId="{5337D229-E330-4525-B0FA-14EC5A80604A}" sibTransId="{C056AC5D-B04E-4376-A1CB-3EAB7BE5AF5B}"/>
    <dgm:cxn modelId="{AB1CCF63-878E-4765-8B9B-2CF1D0440105}" type="presOf" srcId="{477D14C5-CED9-4CFC-B338-DFB0C8090B9F}" destId="{B62D9734-DA9E-46AA-A75B-F6A8EBEB531F}" srcOrd="1" destOrd="0" presId="urn:microsoft.com/office/officeart/2005/8/layout/hierarchy3"/>
    <dgm:cxn modelId="{52554D45-D369-47D0-9A69-8D83F42E756F}" srcId="{3C67E77D-62FA-499D-B5E6-E79A091C5267}" destId="{944DDEEE-85BF-40A7-8E7C-D9F7A88BCBF5}" srcOrd="2" destOrd="0" parTransId="{96E48E8C-6815-486B-913A-46E906683CA5}" sibTransId="{1900C70F-712D-42B9-9131-8AFF6E443C7B}"/>
    <dgm:cxn modelId="{92DB744C-B5D5-4A0D-85AB-63CEB3C581BE}" type="presOf" srcId="{3C67E77D-62FA-499D-B5E6-E79A091C5267}" destId="{B53087BD-B014-4C09-8359-ABD9D1B2C2A7}" srcOrd="0" destOrd="0" presId="urn:microsoft.com/office/officeart/2005/8/layout/hierarchy3"/>
    <dgm:cxn modelId="{FFD8B471-C98F-4DB5-8DE3-2AB7E896ADD5}" srcId="{477D14C5-CED9-4CFC-B338-DFB0C8090B9F}" destId="{C111C18A-FD96-4E63-821A-54D70D8DC65F}" srcOrd="0" destOrd="0" parTransId="{83BE74EF-FAB4-45A2-BBED-7CD5259AB210}" sibTransId="{B4F34DE2-2DAE-4F88-8C78-BD8892EBF4FF}"/>
    <dgm:cxn modelId="{26093A72-5CF5-476C-9DAD-EA6AD427D751}" type="presOf" srcId="{33EAD35F-38F2-4CB7-9A6D-B04FFD8A51FD}" destId="{8794BCF4-37F3-44F5-BD23-174D99D50D66}" srcOrd="0" destOrd="0" presId="urn:microsoft.com/office/officeart/2005/8/layout/hierarchy3"/>
    <dgm:cxn modelId="{BE191657-CD09-4BEE-B7FD-43F9E605C71D}" type="presOf" srcId="{81FE7DB1-4BFC-4407-80A9-E5514E94C61D}" destId="{A13D2311-7E4F-467B-B75E-03829038DDB3}" srcOrd="0" destOrd="0" presId="urn:microsoft.com/office/officeart/2005/8/layout/hierarchy3"/>
    <dgm:cxn modelId="{1890D886-8739-475E-8F5E-6A91F6CCE7CB}" type="presOf" srcId="{477D14C5-CED9-4CFC-B338-DFB0C8090B9F}" destId="{B9700976-E85B-495D-B103-872B61698E32}" srcOrd="0" destOrd="0" presId="urn:microsoft.com/office/officeart/2005/8/layout/hierarchy3"/>
    <dgm:cxn modelId="{25330888-0C63-42C7-85CF-295A236F0671}" type="presOf" srcId="{80004B10-FAFA-46E5-B500-979E5479A509}" destId="{11E5230C-9504-4389-9A53-975C8DAFC0D9}" srcOrd="0" destOrd="0" presId="urn:microsoft.com/office/officeart/2005/8/layout/hierarchy3"/>
    <dgm:cxn modelId="{5E17FD91-DC93-43BC-86A8-42B552B3DDBB}" type="presOf" srcId="{96E48E8C-6815-486B-913A-46E906683CA5}" destId="{8D5A5B3D-5CEF-46E0-9827-67186F8112C2}" srcOrd="0" destOrd="0" presId="urn:microsoft.com/office/officeart/2005/8/layout/hierarchy3"/>
    <dgm:cxn modelId="{274F2999-1756-4183-A620-63BBE785DC57}" type="presOf" srcId="{709ED9DC-E391-4C6C-B788-93F1C2EFB6FD}" destId="{EE053E75-C9AA-4CFB-9260-9576E0676FAB}" srcOrd="0" destOrd="0" presId="urn:microsoft.com/office/officeart/2005/8/layout/hierarchy3"/>
    <dgm:cxn modelId="{1A0E4B9C-CBB3-43B3-ADA2-D807C76AC857}" type="presOf" srcId="{3C67E77D-62FA-499D-B5E6-E79A091C5267}" destId="{711A2D00-C5A0-4F13-B629-FD1B6B280C44}" srcOrd="1" destOrd="0" presId="urn:microsoft.com/office/officeart/2005/8/layout/hierarchy3"/>
    <dgm:cxn modelId="{8212ADA3-2A1D-41D3-BE8F-FF680CC92FD8}" type="presOf" srcId="{90119837-5B71-4D44-BB01-DB0B084933C8}" destId="{E1ECB3F7-5344-453E-AEA2-CAA73EB0DABA}" srcOrd="0" destOrd="0" presId="urn:microsoft.com/office/officeart/2005/8/layout/hierarchy3"/>
    <dgm:cxn modelId="{A78E7DA6-A34A-41BC-8629-6A7B56249F44}" type="presOf" srcId="{7A9FC291-2B6A-4475-8B09-917F9F09E3AB}" destId="{369F92C9-0DAE-4800-AB3A-DD84D3F53EA0}" srcOrd="0" destOrd="0" presId="urn:microsoft.com/office/officeart/2005/8/layout/hierarchy3"/>
    <dgm:cxn modelId="{78E3C3B3-FD19-41A6-A9CC-BB3375A6FF81}" srcId="{3C67E77D-62FA-499D-B5E6-E79A091C5267}" destId="{709ED9DC-E391-4C6C-B788-93F1C2EFB6FD}" srcOrd="1" destOrd="0" parTransId="{B5FA6CF0-E0A0-46A0-93C9-B722B31A8A9C}" sibTransId="{F3C03C29-D7FF-4D61-8D75-8B75B2F589EC}"/>
    <dgm:cxn modelId="{29162BBD-2E8C-45F3-BDF4-C6329CAA7887}" type="presOf" srcId="{6343B2DB-2CFA-4B2D-9714-17C1C59BA7D8}" destId="{3B379CC8-01C8-4751-B38B-777ED4F7F9FA}" srcOrd="0" destOrd="0" presId="urn:microsoft.com/office/officeart/2005/8/layout/hierarchy3"/>
    <dgm:cxn modelId="{ACDE11C6-DB04-4AE9-A422-032F328B535B}" type="presOf" srcId="{D6510970-8F9C-4B45-A0F3-6ACB9AA76D40}" destId="{163E0E09-3766-4BC9-A140-3A06FBBD769A}" srcOrd="0" destOrd="0" presId="urn:microsoft.com/office/officeart/2005/8/layout/hierarchy3"/>
    <dgm:cxn modelId="{27B842DB-205E-4BF1-8142-CBDA5BF10ACC}" type="presOf" srcId="{944DDEEE-85BF-40A7-8E7C-D9F7A88BCBF5}" destId="{262B9C36-207C-4843-8D1F-3D8BDFBA0BFC}" srcOrd="0" destOrd="0" presId="urn:microsoft.com/office/officeart/2005/8/layout/hierarchy3"/>
    <dgm:cxn modelId="{D7A90ADF-CD0C-4FDC-A0EC-BD4109DD291A}" type="presOf" srcId="{83BE74EF-FAB4-45A2-BBED-7CD5259AB210}" destId="{01B46424-51BE-46E7-8507-830F5370350D}" srcOrd="0" destOrd="0" presId="urn:microsoft.com/office/officeart/2005/8/layout/hierarchy3"/>
    <dgm:cxn modelId="{6EF62FE9-D546-42B3-9C36-8CC531ED555C}" srcId="{477D14C5-CED9-4CFC-B338-DFB0C8090B9F}" destId="{6343B2DB-2CFA-4B2D-9714-17C1C59BA7D8}" srcOrd="2" destOrd="0" parTransId="{80004B10-FAFA-46E5-B500-979E5479A509}" sibTransId="{67887FFE-BFE4-46F9-A611-49052CC422E9}"/>
    <dgm:cxn modelId="{B7D4B8EE-2F41-4503-ACC4-3D893D6F968F}" type="presParOf" srcId="{E1ECB3F7-5344-453E-AEA2-CAA73EB0DABA}" destId="{9FE87B32-31C8-4CDD-B08E-24E52DE4CE78}" srcOrd="0" destOrd="0" presId="urn:microsoft.com/office/officeart/2005/8/layout/hierarchy3"/>
    <dgm:cxn modelId="{8AFABB73-0F8F-46E7-807B-43A99E8736FD}" type="presParOf" srcId="{9FE87B32-31C8-4CDD-B08E-24E52DE4CE78}" destId="{695DCA82-6066-40ED-A15A-6FDE682D723D}" srcOrd="0" destOrd="0" presId="urn:microsoft.com/office/officeart/2005/8/layout/hierarchy3"/>
    <dgm:cxn modelId="{DDEA8AD7-B2DF-4F7F-9E40-641400E57E2F}" type="presParOf" srcId="{695DCA82-6066-40ED-A15A-6FDE682D723D}" destId="{B9700976-E85B-495D-B103-872B61698E32}" srcOrd="0" destOrd="0" presId="urn:microsoft.com/office/officeart/2005/8/layout/hierarchy3"/>
    <dgm:cxn modelId="{0F068A46-40BA-4986-BD7A-D94E3555D3FB}" type="presParOf" srcId="{695DCA82-6066-40ED-A15A-6FDE682D723D}" destId="{B62D9734-DA9E-46AA-A75B-F6A8EBEB531F}" srcOrd="1" destOrd="0" presId="urn:microsoft.com/office/officeart/2005/8/layout/hierarchy3"/>
    <dgm:cxn modelId="{C8E7ED7E-1B70-40D5-BD85-BD75A5E11505}" type="presParOf" srcId="{9FE87B32-31C8-4CDD-B08E-24E52DE4CE78}" destId="{36838E61-FB53-46D8-BAE4-E8663A272959}" srcOrd="1" destOrd="0" presId="urn:microsoft.com/office/officeart/2005/8/layout/hierarchy3"/>
    <dgm:cxn modelId="{9AFB2A67-65B6-44D1-B727-2F3592A620B5}" type="presParOf" srcId="{36838E61-FB53-46D8-BAE4-E8663A272959}" destId="{01B46424-51BE-46E7-8507-830F5370350D}" srcOrd="0" destOrd="0" presId="urn:microsoft.com/office/officeart/2005/8/layout/hierarchy3"/>
    <dgm:cxn modelId="{218607AE-AC50-4004-8089-D3ADA7D38554}" type="presParOf" srcId="{36838E61-FB53-46D8-BAE4-E8663A272959}" destId="{AB7F83CD-CC33-41D3-A8B3-A64B9D8F17C5}" srcOrd="1" destOrd="0" presId="urn:microsoft.com/office/officeart/2005/8/layout/hierarchy3"/>
    <dgm:cxn modelId="{3D94DF2F-DD99-4E00-A35B-C192A75A3268}" type="presParOf" srcId="{36838E61-FB53-46D8-BAE4-E8663A272959}" destId="{A13D2311-7E4F-467B-B75E-03829038DDB3}" srcOrd="2" destOrd="0" presId="urn:microsoft.com/office/officeart/2005/8/layout/hierarchy3"/>
    <dgm:cxn modelId="{C41F9840-3544-456F-878F-AF1E9B24F4DC}" type="presParOf" srcId="{36838E61-FB53-46D8-BAE4-E8663A272959}" destId="{8794BCF4-37F3-44F5-BD23-174D99D50D66}" srcOrd="3" destOrd="0" presId="urn:microsoft.com/office/officeart/2005/8/layout/hierarchy3"/>
    <dgm:cxn modelId="{3E1EF94B-3D85-4E15-AAD3-2BC8FC51B701}" type="presParOf" srcId="{36838E61-FB53-46D8-BAE4-E8663A272959}" destId="{11E5230C-9504-4389-9A53-975C8DAFC0D9}" srcOrd="4" destOrd="0" presId="urn:microsoft.com/office/officeart/2005/8/layout/hierarchy3"/>
    <dgm:cxn modelId="{6BD3EB55-5615-4EF4-83D8-8C6ADD0F02A9}" type="presParOf" srcId="{36838E61-FB53-46D8-BAE4-E8663A272959}" destId="{3B379CC8-01C8-4751-B38B-777ED4F7F9FA}" srcOrd="5" destOrd="0" presId="urn:microsoft.com/office/officeart/2005/8/layout/hierarchy3"/>
    <dgm:cxn modelId="{DAD031A2-E762-4383-88F9-74D539EE823A}" type="presParOf" srcId="{E1ECB3F7-5344-453E-AEA2-CAA73EB0DABA}" destId="{35392C3E-5634-4F0B-84FD-38AC8E2176CC}" srcOrd="1" destOrd="0" presId="urn:microsoft.com/office/officeart/2005/8/layout/hierarchy3"/>
    <dgm:cxn modelId="{6ED26A32-CFFA-4FF9-9BDE-2BE8BD7DB4FE}" type="presParOf" srcId="{35392C3E-5634-4F0B-84FD-38AC8E2176CC}" destId="{C2840127-AC1F-4D2F-9F6B-E3BB001D4AF1}" srcOrd="0" destOrd="0" presId="urn:microsoft.com/office/officeart/2005/8/layout/hierarchy3"/>
    <dgm:cxn modelId="{132F75FF-8287-407E-8E56-09DC05B9E73D}" type="presParOf" srcId="{C2840127-AC1F-4D2F-9F6B-E3BB001D4AF1}" destId="{B53087BD-B014-4C09-8359-ABD9D1B2C2A7}" srcOrd="0" destOrd="0" presId="urn:microsoft.com/office/officeart/2005/8/layout/hierarchy3"/>
    <dgm:cxn modelId="{4586B863-BD38-47F4-B267-9753F7056CC0}" type="presParOf" srcId="{C2840127-AC1F-4D2F-9F6B-E3BB001D4AF1}" destId="{711A2D00-C5A0-4F13-B629-FD1B6B280C44}" srcOrd="1" destOrd="0" presId="urn:microsoft.com/office/officeart/2005/8/layout/hierarchy3"/>
    <dgm:cxn modelId="{28B89170-C5EF-409C-80C2-DF816FC26632}" type="presParOf" srcId="{35392C3E-5634-4F0B-84FD-38AC8E2176CC}" destId="{AD0152DF-B099-4C31-9F29-68B51FE64AD1}" srcOrd="1" destOrd="0" presId="urn:microsoft.com/office/officeart/2005/8/layout/hierarchy3"/>
    <dgm:cxn modelId="{0F71A2E1-1CB7-48F1-9C1A-A5110E6E9EC2}" type="presParOf" srcId="{AD0152DF-B099-4C31-9F29-68B51FE64AD1}" destId="{369F92C9-0DAE-4800-AB3A-DD84D3F53EA0}" srcOrd="0" destOrd="0" presId="urn:microsoft.com/office/officeart/2005/8/layout/hierarchy3"/>
    <dgm:cxn modelId="{E15B30B8-DB09-4CDE-976B-4763AD7F75E6}" type="presParOf" srcId="{AD0152DF-B099-4C31-9F29-68B51FE64AD1}" destId="{163E0E09-3766-4BC9-A140-3A06FBBD769A}" srcOrd="1" destOrd="0" presId="urn:microsoft.com/office/officeart/2005/8/layout/hierarchy3"/>
    <dgm:cxn modelId="{5D7E5AE7-497F-421C-9FB7-15F479531B6C}" type="presParOf" srcId="{AD0152DF-B099-4C31-9F29-68B51FE64AD1}" destId="{80757C65-B623-457B-BD42-01209E6139BD}" srcOrd="2" destOrd="0" presId="urn:microsoft.com/office/officeart/2005/8/layout/hierarchy3"/>
    <dgm:cxn modelId="{BED15003-C89B-419A-AC67-6A241E8B83AC}" type="presParOf" srcId="{AD0152DF-B099-4C31-9F29-68B51FE64AD1}" destId="{EE053E75-C9AA-4CFB-9260-9576E0676FAB}" srcOrd="3" destOrd="0" presId="urn:microsoft.com/office/officeart/2005/8/layout/hierarchy3"/>
    <dgm:cxn modelId="{65CF61DF-DBC0-4473-A310-1085ACE259CF}" type="presParOf" srcId="{AD0152DF-B099-4C31-9F29-68B51FE64AD1}" destId="{8D5A5B3D-5CEF-46E0-9827-67186F8112C2}" srcOrd="4" destOrd="0" presId="urn:microsoft.com/office/officeart/2005/8/layout/hierarchy3"/>
    <dgm:cxn modelId="{4AE519EC-4BC0-4C7E-B785-933DAA2A178D}" type="presParOf" srcId="{AD0152DF-B099-4C31-9F29-68B51FE64AD1}" destId="{262B9C36-207C-4843-8D1F-3D8BDFBA0BFC}" srcOrd="5" destOrd="0" presId="urn:microsoft.com/office/officeart/2005/8/layout/hierarchy3"/>
  </dgm:cxnLst>
  <dgm:bg/>
  <dgm:whole>
    <a:ln>
      <a:noFill/>
    </a:ln>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9700976-E85B-495D-B103-872B61698E32}">
      <dsp:nvSpPr>
        <dsp:cNvPr id="0" name=""/>
        <dsp:cNvSpPr/>
      </dsp:nvSpPr>
      <dsp:spPr>
        <a:xfrm>
          <a:off x="1892218" y="2732"/>
          <a:ext cx="3138512" cy="1057628"/>
        </a:xfrm>
        <a:prstGeom prst="roundRect">
          <a:avLst>
            <a:gd name="adj" fmla="val 10000"/>
          </a:avLst>
        </a:prstGeom>
        <a:gradFill rotWithShape="0">
          <a:gsLst>
            <a:gs pos="0">
              <a:schemeClr val="accent2">
                <a:hueOff val="0"/>
                <a:satOff val="0"/>
                <a:lumOff val="0"/>
                <a:alphaOff val="0"/>
              </a:schemeClr>
            </a:gs>
            <a:gs pos="100000">
              <a:schemeClr val="accent2">
                <a:hueOff val="0"/>
                <a:satOff val="0"/>
                <a:lumOff val="0"/>
                <a:alphaOff val="0"/>
                <a:shade val="48000"/>
                <a:satMod val="180000"/>
                <a:lumMod val="94000"/>
              </a:schemeClr>
            </a:gs>
            <a:gs pos="100000">
              <a:schemeClr val="accent2">
                <a:hueOff val="0"/>
                <a:satOff val="0"/>
                <a:lumOff val="0"/>
                <a:alphaOff val="0"/>
                <a:shade val="48000"/>
                <a:satMod val="180000"/>
                <a:lumMod val="94000"/>
              </a:schemeClr>
            </a:gs>
          </a:gsLst>
          <a:lin ang="4140000" scaled="1"/>
        </a:gradFill>
        <a:ln>
          <a:noFill/>
        </a:ln>
        <a:effectLst>
          <a:outerShdw blurRad="114300" dist="114300" dir="5400000" rotWithShape="0">
            <a:srgbClr val="000000">
              <a:alpha val="70000"/>
            </a:srgbClr>
          </a:outerShdw>
        </a:effectLst>
        <a:scene3d>
          <a:camera prst="orthographicFront">
            <a:rot lat="0" lon="0" rev="0"/>
          </a:camera>
          <a:lightRig rig="threePt" dir="t">
            <a:rot lat="0" lon="0" rev="19800000"/>
          </a:lightRig>
        </a:scene3d>
        <a:sp3d prstMaterial="plastic">
          <a:bevelT w="38100" h="31750"/>
        </a:sp3d>
      </dsp:spPr>
      <dsp:style>
        <a:lnRef idx="0">
          <a:scrgbClr r="0" g="0" b="0"/>
        </a:lnRef>
        <a:fillRef idx="3">
          <a:scrgbClr r="0" g="0" b="0"/>
        </a:fillRef>
        <a:effectRef idx="3">
          <a:scrgbClr r="0" g="0" b="0"/>
        </a:effectRef>
        <a:fontRef idx="minor">
          <a:schemeClr val="lt1"/>
        </a:fontRef>
      </dsp:style>
      <dsp:txBody>
        <a:bodyPr spcFirstLastPara="0" vert="horz" wrap="square" lIns="49530" tIns="33020" rIns="49530" bIns="33020" numCol="1" spcCol="1270" anchor="ctr" anchorCtr="0">
          <a:noAutofit/>
        </a:bodyPr>
        <a:lstStyle/>
        <a:p>
          <a:pPr marL="0" lvl="0" indent="0" algn="ctr" defTabSz="1155700">
            <a:lnSpc>
              <a:spcPct val="90000"/>
            </a:lnSpc>
            <a:spcBef>
              <a:spcPct val="0"/>
            </a:spcBef>
            <a:spcAft>
              <a:spcPct val="35000"/>
            </a:spcAft>
            <a:buNone/>
          </a:pPr>
          <a:r>
            <a:rPr lang="en-US" sz="2600" kern="1200" dirty="0"/>
            <a:t>Your Way (where you are now)</a:t>
          </a:r>
        </a:p>
      </dsp:txBody>
      <dsp:txXfrm>
        <a:off x="1923195" y="33709"/>
        <a:ext cx="3076558" cy="995674"/>
      </dsp:txXfrm>
    </dsp:sp>
    <dsp:sp modelId="{01B46424-51BE-46E7-8507-830F5370350D}">
      <dsp:nvSpPr>
        <dsp:cNvPr id="0" name=""/>
        <dsp:cNvSpPr/>
      </dsp:nvSpPr>
      <dsp:spPr>
        <a:xfrm>
          <a:off x="2206070" y="1060360"/>
          <a:ext cx="313851" cy="793221"/>
        </a:xfrm>
        <a:custGeom>
          <a:avLst/>
          <a:gdLst/>
          <a:ahLst/>
          <a:cxnLst/>
          <a:rect l="0" t="0" r="0" b="0"/>
          <a:pathLst>
            <a:path>
              <a:moveTo>
                <a:pt x="0" y="0"/>
              </a:moveTo>
              <a:lnTo>
                <a:pt x="0" y="793221"/>
              </a:lnTo>
              <a:lnTo>
                <a:pt x="313851" y="793221"/>
              </a:lnTo>
            </a:path>
          </a:pathLst>
        </a:custGeom>
        <a:noFill/>
        <a:ln w="19050" cap="flat" cmpd="sng" algn="ctr">
          <a:solidFill>
            <a:schemeClr val="accent2">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B7F83CD-CC33-41D3-A8B3-A64B9D8F17C5}">
      <dsp:nvSpPr>
        <dsp:cNvPr id="0" name=""/>
        <dsp:cNvSpPr/>
      </dsp:nvSpPr>
      <dsp:spPr>
        <a:xfrm>
          <a:off x="2519921" y="1324767"/>
          <a:ext cx="2494717" cy="1057628"/>
        </a:xfrm>
        <a:prstGeom prst="roundRect">
          <a:avLst>
            <a:gd name="adj" fmla="val 10000"/>
          </a:avLst>
        </a:prstGeom>
        <a:solidFill>
          <a:schemeClr val="lt1">
            <a:alpha val="90000"/>
            <a:hueOff val="0"/>
            <a:satOff val="0"/>
            <a:lumOff val="0"/>
            <a:alphaOff val="0"/>
          </a:schemeClr>
        </a:solidFill>
        <a:ln w="12700" cap="flat" cmpd="sng" algn="ctr">
          <a:solidFill>
            <a:schemeClr val="accent2">
              <a:hueOff val="0"/>
              <a:satOff val="0"/>
              <a:lumOff val="0"/>
              <a:alphaOff val="0"/>
            </a:schemeClr>
          </a:solidFill>
          <a:prstDash val="solid"/>
        </a:ln>
        <a:effectLst>
          <a:outerShdw blurRad="76200" dist="38100" dir="5400000" rotWithShape="0">
            <a:srgbClr val="000000">
              <a:alpha val="60000"/>
            </a:srgbClr>
          </a:outerShdw>
        </a:effectLst>
        <a:scene3d>
          <a:camera prst="orthographicFront">
            <a:rot lat="0" lon="0" rev="0"/>
          </a:camera>
          <a:lightRig rig="threePt" dir="tl">
            <a:rot lat="0" lon="0" rev="19800000"/>
          </a:lightRig>
        </a:scene3d>
        <a:sp3d prstMaterial="plastic">
          <a:bevelT w="25400" h="19050"/>
        </a:sp3d>
      </dsp:spPr>
      <dsp:style>
        <a:lnRef idx="1">
          <a:scrgbClr r="0" g="0" b="0"/>
        </a:lnRef>
        <a:fillRef idx="1">
          <a:scrgbClr r="0" g="0" b="0"/>
        </a:fillRef>
        <a:effectRef idx="2">
          <a:scrgbClr r="0" g="0" b="0"/>
        </a:effectRef>
        <a:fontRef idx="minor"/>
      </dsp:style>
      <dsp:txBody>
        <a:bodyPr spcFirstLastPara="0" vert="horz" wrap="square" lIns="60960" tIns="40640" rIns="60960" bIns="40640" numCol="1" spcCol="1270" anchor="ctr" anchorCtr="0">
          <a:noAutofit/>
        </a:bodyPr>
        <a:lstStyle/>
        <a:p>
          <a:pPr marL="0" lvl="0" indent="0" algn="ctr" defTabSz="1422400">
            <a:lnSpc>
              <a:spcPct val="90000"/>
            </a:lnSpc>
            <a:spcBef>
              <a:spcPct val="0"/>
            </a:spcBef>
            <a:spcAft>
              <a:spcPct val="35000"/>
            </a:spcAft>
            <a:buNone/>
          </a:pPr>
          <a:r>
            <a:rPr lang="en-US" sz="3200" kern="1200" dirty="0"/>
            <a:t>Overworked</a:t>
          </a:r>
        </a:p>
      </dsp:txBody>
      <dsp:txXfrm>
        <a:off x="2550898" y="1355744"/>
        <a:ext cx="2432763" cy="995674"/>
      </dsp:txXfrm>
    </dsp:sp>
    <dsp:sp modelId="{A13D2311-7E4F-467B-B75E-03829038DDB3}">
      <dsp:nvSpPr>
        <dsp:cNvPr id="0" name=""/>
        <dsp:cNvSpPr/>
      </dsp:nvSpPr>
      <dsp:spPr>
        <a:xfrm>
          <a:off x="2206070" y="1060360"/>
          <a:ext cx="313851" cy="2115256"/>
        </a:xfrm>
        <a:custGeom>
          <a:avLst/>
          <a:gdLst/>
          <a:ahLst/>
          <a:cxnLst/>
          <a:rect l="0" t="0" r="0" b="0"/>
          <a:pathLst>
            <a:path>
              <a:moveTo>
                <a:pt x="0" y="0"/>
              </a:moveTo>
              <a:lnTo>
                <a:pt x="0" y="2115256"/>
              </a:lnTo>
              <a:lnTo>
                <a:pt x="313851" y="2115256"/>
              </a:lnTo>
            </a:path>
          </a:pathLst>
        </a:custGeom>
        <a:noFill/>
        <a:ln w="19050" cap="flat" cmpd="sng" algn="ctr">
          <a:solidFill>
            <a:schemeClr val="accent2">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8794BCF4-37F3-44F5-BD23-174D99D50D66}">
      <dsp:nvSpPr>
        <dsp:cNvPr id="0" name=""/>
        <dsp:cNvSpPr/>
      </dsp:nvSpPr>
      <dsp:spPr>
        <a:xfrm>
          <a:off x="2519921" y="2646803"/>
          <a:ext cx="2494717" cy="1057628"/>
        </a:xfrm>
        <a:prstGeom prst="roundRect">
          <a:avLst>
            <a:gd name="adj" fmla="val 10000"/>
          </a:avLst>
        </a:prstGeom>
        <a:solidFill>
          <a:schemeClr val="lt1">
            <a:alpha val="90000"/>
            <a:hueOff val="0"/>
            <a:satOff val="0"/>
            <a:lumOff val="0"/>
            <a:alphaOff val="0"/>
          </a:schemeClr>
        </a:solidFill>
        <a:ln w="12700" cap="flat" cmpd="sng" algn="ctr">
          <a:solidFill>
            <a:schemeClr val="accent3">
              <a:hueOff val="0"/>
              <a:satOff val="0"/>
              <a:lumOff val="0"/>
              <a:alphaOff val="0"/>
            </a:schemeClr>
          </a:solidFill>
          <a:prstDash val="solid"/>
        </a:ln>
        <a:effectLst>
          <a:outerShdw blurRad="76200" dist="38100" dir="5400000" rotWithShape="0">
            <a:srgbClr val="000000">
              <a:alpha val="60000"/>
            </a:srgbClr>
          </a:outerShdw>
        </a:effectLst>
        <a:scene3d>
          <a:camera prst="orthographicFront">
            <a:rot lat="0" lon="0" rev="0"/>
          </a:camera>
          <a:lightRig rig="threePt" dir="tl">
            <a:rot lat="0" lon="0" rev="19800000"/>
          </a:lightRig>
        </a:scene3d>
        <a:sp3d prstMaterial="plastic">
          <a:bevelT w="25400" h="19050"/>
        </a:sp3d>
      </dsp:spPr>
      <dsp:style>
        <a:lnRef idx="1">
          <a:scrgbClr r="0" g="0" b="0"/>
        </a:lnRef>
        <a:fillRef idx="1">
          <a:scrgbClr r="0" g="0" b="0"/>
        </a:fillRef>
        <a:effectRef idx="2">
          <a:scrgbClr r="0" g="0" b="0"/>
        </a:effectRef>
        <a:fontRef idx="minor"/>
      </dsp:style>
      <dsp:txBody>
        <a:bodyPr spcFirstLastPara="0" vert="horz" wrap="square" lIns="60960" tIns="40640" rIns="60960" bIns="40640" numCol="1" spcCol="1270" anchor="ctr" anchorCtr="0">
          <a:noAutofit/>
        </a:bodyPr>
        <a:lstStyle/>
        <a:p>
          <a:pPr marL="0" lvl="0" indent="0" algn="ctr" defTabSz="1422400">
            <a:lnSpc>
              <a:spcPct val="90000"/>
            </a:lnSpc>
            <a:spcBef>
              <a:spcPct val="0"/>
            </a:spcBef>
            <a:spcAft>
              <a:spcPct val="35000"/>
            </a:spcAft>
            <a:buNone/>
          </a:pPr>
          <a:r>
            <a:rPr lang="en-US" sz="3200" kern="1200" dirty="0"/>
            <a:t>Underpaid</a:t>
          </a:r>
        </a:p>
      </dsp:txBody>
      <dsp:txXfrm>
        <a:off x="2550898" y="2677780"/>
        <a:ext cx="2432763" cy="995674"/>
      </dsp:txXfrm>
    </dsp:sp>
    <dsp:sp modelId="{11E5230C-9504-4389-9A53-975C8DAFC0D9}">
      <dsp:nvSpPr>
        <dsp:cNvPr id="0" name=""/>
        <dsp:cNvSpPr/>
      </dsp:nvSpPr>
      <dsp:spPr>
        <a:xfrm>
          <a:off x="2206070" y="1060360"/>
          <a:ext cx="313851" cy="3437292"/>
        </a:xfrm>
        <a:custGeom>
          <a:avLst/>
          <a:gdLst/>
          <a:ahLst/>
          <a:cxnLst/>
          <a:rect l="0" t="0" r="0" b="0"/>
          <a:pathLst>
            <a:path>
              <a:moveTo>
                <a:pt x="0" y="0"/>
              </a:moveTo>
              <a:lnTo>
                <a:pt x="0" y="3437292"/>
              </a:lnTo>
              <a:lnTo>
                <a:pt x="313851" y="3437292"/>
              </a:lnTo>
            </a:path>
          </a:pathLst>
        </a:custGeom>
        <a:noFill/>
        <a:ln w="19050" cap="flat" cmpd="sng" algn="ctr">
          <a:solidFill>
            <a:schemeClr val="accent2">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3B379CC8-01C8-4751-B38B-777ED4F7F9FA}">
      <dsp:nvSpPr>
        <dsp:cNvPr id="0" name=""/>
        <dsp:cNvSpPr/>
      </dsp:nvSpPr>
      <dsp:spPr>
        <a:xfrm>
          <a:off x="2519921" y="3968839"/>
          <a:ext cx="2494717" cy="1057628"/>
        </a:xfrm>
        <a:prstGeom prst="roundRect">
          <a:avLst>
            <a:gd name="adj" fmla="val 10000"/>
          </a:avLst>
        </a:prstGeom>
        <a:solidFill>
          <a:schemeClr val="lt1">
            <a:alpha val="90000"/>
            <a:hueOff val="0"/>
            <a:satOff val="0"/>
            <a:lumOff val="0"/>
            <a:alphaOff val="0"/>
          </a:schemeClr>
        </a:solidFill>
        <a:ln w="12700" cap="flat" cmpd="sng" algn="ctr">
          <a:solidFill>
            <a:schemeClr val="accent4">
              <a:hueOff val="0"/>
              <a:satOff val="0"/>
              <a:lumOff val="0"/>
              <a:alphaOff val="0"/>
            </a:schemeClr>
          </a:solidFill>
          <a:prstDash val="solid"/>
        </a:ln>
        <a:effectLst>
          <a:outerShdw blurRad="76200" dist="38100" dir="5400000" rotWithShape="0">
            <a:srgbClr val="000000">
              <a:alpha val="60000"/>
            </a:srgbClr>
          </a:outerShdw>
        </a:effectLst>
        <a:scene3d>
          <a:camera prst="orthographicFront">
            <a:rot lat="0" lon="0" rev="0"/>
          </a:camera>
          <a:lightRig rig="threePt" dir="tl">
            <a:rot lat="0" lon="0" rev="19800000"/>
          </a:lightRig>
        </a:scene3d>
        <a:sp3d prstMaterial="plastic">
          <a:bevelT w="25400" h="19050"/>
        </a:sp3d>
      </dsp:spPr>
      <dsp:style>
        <a:lnRef idx="1">
          <a:scrgbClr r="0" g="0" b="0"/>
        </a:lnRef>
        <a:fillRef idx="1">
          <a:scrgbClr r="0" g="0" b="0"/>
        </a:fillRef>
        <a:effectRef idx="2">
          <a:scrgbClr r="0" g="0" b="0"/>
        </a:effectRef>
        <a:fontRef idx="minor"/>
      </dsp:style>
      <dsp:txBody>
        <a:bodyPr spcFirstLastPara="0" vert="horz" wrap="square" lIns="60960" tIns="40640" rIns="60960" bIns="40640" numCol="1" spcCol="1270" anchor="ctr" anchorCtr="0">
          <a:noAutofit/>
        </a:bodyPr>
        <a:lstStyle/>
        <a:p>
          <a:pPr marL="0" lvl="0" indent="0" algn="ctr" defTabSz="1422400">
            <a:lnSpc>
              <a:spcPct val="90000"/>
            </a:lnSpc>
            <a:spcBef>
              <a:spcPct val="0"/>
            </a:spcBef>
            <a:spcAft>
              <a:spcPct val="35000"/>
            </a:spcAft>
            <a:buNone/>
          </a:pPr>
          <a:r>
            <a:rPr lang="en-US" sz="3200" kern="1200" dirty="0"/>
            <a:t>Unmotivated</a:t>
          </a:r>
        </a:p>
      </dsp:txBody>
      <dsp:txXfrm>
        <a:off x="2550898" y="3999816"/>
        <a:ext cx="2432763" cy="995674"/>
      </dsp:txXfrm>
    </dsp:sp>
    <dsp:sp modelId="{B53087BD-B014-4C09-8359-ABD9D1B2C2A7}">
      <dsp:nvSpPr>
        <dsp:cNvPr id="0" name=""/>
        <dsp:cNvSpPr/>
      </dsp:nvSpPr>
      <dsp:spPr>
        <a:xfrm>
          <a:off x="5559545" y="2732"/>
          <a:ext cx="3140035" cy="1057628"/>
        </a:xfrm>
        <a:prstGeom prst="roundRect">
          <a:avLst>
            <a:gd name="adj" fmla="val 10000"/>
          </a:avLst>
        </a:prstGeom>
        <a:gradFill rotWithShape="0">
          <a:gsLst>
            <a:gs pos="0">
              <a:schemeClr val="accent3">
                <a:hueOff val="0"/>
                <a:satOff val="0"/>
                <a:lumOff val="0"/>
                <a:alphaOff val="0"/>
              </a:schemeClr>
            </a:gs>
            <a:gs pos="100000">
              <a:schemeClr val="accent3">
                <a:hueOff val="0"/>
                <a:satOff val="0"/>
                <a:lumOff val="0"/>
                <a:alphaOff val="0"/>
                <a:shade val="48000"/>
                <a:satMod val="180000"/>
                <a:lumMod val="94000"/>
              </a:schemeClr>
            </a:gs>
            <a:gs pos="100000">
              <a:schemeClr val="accent3">
                <a:hueOff val="0"/>
                <a:satOff val="0"/>
                <a:lumOff val="0"/>
                <a:alphaOff val="0"/>
                <a:shade val="48000"/>
                <a:satMod val="180000"/>
                <a:lumMod val="94000"/>
              </a:schemeClr>
            </a:gs>
          </a:gsLst>
          <a:lin ang="4140000" scaled="1"/>
        </a:gradFill>
        <a:ln>
          <a:noFill/>
        </a:ln>
        <a:effectLst>
          <a:outerShdw blurRad="114300" dist="114300" dir="5400000" rotWithShape="0">
            <a:srgbClr val="000000">
              <a:alpha val="70000"/>
            </a:srgbClr>
          </a:outerShdw>
        </a:effectLst>
        <a:scene3d>
          <a:camera prst="orthographicFront">
            <a:rot lat="0" lon="0" rev="0"/>
          </a:camera>
          <a:lightRig rig="threePt" dir="t">
            <a:rot lat="0" lon="0" rev="19800000"/>
          </a:lightRig>
        </a:scene3d>
        <a:sp3d prstMaterial="plastic">
          <a:bevelT w="38100" h="31750"/>
        </a:sp3d>
      </dsp:spPr>
      <dsp:style>
        <a:lnRef idx="0">
          <a:scrgbClr r="0" g="0" b="0"/>
        </a:lnRef>
        <a:fillRef idx="3">
          <a:scrgbClr r="0" g="0" b="0"/>
        </a:fillRef>
        <a:effectRef idx="3">
          <a:scrgbClr r="0" g="0" b="0"/>
        </a:effectRef>
        <a:fontRef idx="minor">
          <a:schemeClr val="lt1"/>
        </a:fontRef>
      </dsp:style>
      <dsp:txBody>
        <a:bodyPr spcFirstLastPara="0" vert="horz" wrap="square" lIns="49530" tIns="33020" rIns="49530" bIns="33020" numCol="1" spcCol="1270" anchor="ctr" anchorCtr="0">
          <a:noAutofit/>
        </a:bodyPr>
        <a:lstStyle/>
        <a:p>
          <a:pPr marL="0" lvl="0" indent="0" algn="ctr" defTabSz="1155700">
            <a:lnSpc>
              <a:spcPct val="90000"/>
            </a:lnSpc>
            <a:spcBef>
              <a:spcPct val="0"/>
            </a:spcBef>
            <a:spcAft>
              <a:spcPct val="35000"/>
            </a:spcAft>
            <a:buNone/>
          </a:pPr>
          <a:r>
            <a:rPr lang="en-US" sz="2600" kern="1200" dirty="0"/>
            <a:t>My Way (where my product will get you)</a:t>
          </a:r>
        </a:p>
      </dsp:txBody>
      <dsp:txXfrm>
        <a:off x="5590522" y="33709"/>
        <a:ext cx="3078081" cy="995674"/>
      </dsp:txXfrm>
    </dsp:sp>
    <dsp:sp modelId="{369F92C9-0DAE-4800-AB3A-DD84D3F53EA0}">
      <dsp:nvSpPr>
        <dsp:cNvPr id="0" name=""/>
        <dsp:cNvSpPr/>
      </dsp:nvSpPr>
      <dsp:spPr>
        <a:xfrm>
          <a:off x="5873549" y="1060360"/>
          <a:ext cx="314003" cy="793221"/>
        </a:xfrm>
        <a:custGeom>
          <a:avLst/>
          <a:gdLst/>
          <a:ahLst/>
          <a:cxnLst/>
          <a:rect l="0" t="0" r="0" b="0"/>
          <a:pathLst>
            <a:path>
              <a:moveTo>
                <a:pt x="0" y="0"/>
              </a:moveTo>
              <a:lnTo>
                <a:pt x="0" y="793221"/>
              </a:lnTo>
              <a:lnTo>
                <a:pt x="314003" y="793221"/>
              </a:lnTo>
            </a:path>
          </a:pathLst>
        </a:custGeom>
        <a:noFill/>
        <a:ln w="19050" cap="flat" cmpd="sng" algn="ctr">
          <a:solidFill>
            <a:schemeClr val="accent2">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63E0E09-3766-4BC9-A140-3A06FBBD769A}">
      <dsp:nvSpPr>
        <dsp:cNvPr id="0" name=""/>
        <dsp:cNvSpPr/>
      </dsp:nvSpPr>
      <dsp:spPr>
        <a:xfrm>
          <a:off x="6187552" y="1324767"/>
          <a:ext cx="2493583" cy="1057628"/>
        </a:xfrm>
        <a:prstGeom prst="roundRect">
          <a:avLst>
            <a:gd name="adj" fmla="val 10000"/>
          </a:avLst>
        </a:prstGeom>
        <a:solidFill>
          <a:schemeClr val="lt1">
            <a:alpha val="90000"/>
            <a:hueOff val="0"/>
            <a:satOff val="0"/>
            <a:lumOff val="0"/>
            <a:alphaOff val="0"/>
          </a:schemeClr>
        </a:solidFill>
        <a:ln w="12700" cap="flat" cmpd="sng" algn="ctr">
          <a:solidFill>
            <a:schemeClr val="accent5">
              <a:hueOff val="0"/>
              <a:satOff val="0"/>
              <a:lumOff val="0"/>
              <a:alphaOff val="0"/>
            </a:schemeClr>
          </a:solidFill>
          <a:prstDash val="solid"/>
        </a:ln>
        <a:effectLst>
          <a:outerShdw blurRad="76200" dist="38100" dir="5400000" rotWithShape="0">
            <a:srgbClr val="000000">
              <a:alpha val="60000"/>
            </a:srgbClr>
          </a:outerShdw>
        </a:effectLst>
        <a:scene3d>
          <a:camera prst="orthographicFront">
            <a:rot lat="0" lon="0" rev="0"/>
          </a:camera>
          <a:lightRig rig="threePt" dir="tl">
            <a:rot lat="0" lon="0" rev="19800000"/>
          </a:lightRig>
        </a:scene3d>
        <a:sp3d prstMaterial="plastic">
          <a:bevelT w="25400" h="19050"/>
        </a:sp3d>
      </dsp:spPr>
      <dsp:style>
        <a:lnRef idx="1">
          <a:scrgbClr r="0" g="0" b="0"/>
        </a:lnRef>
        <a:fillRef idx="1">
          <a:scrgbClr r="0" g="0" b="0"/>
        </a:fillRef>
        <a:effectRef idx="2">
          <a:scrgbClr r="0" g="0" b="0"/>
        </a:effectRef>
        <a:fontRef idx="minor"/>
      </dsp:style>
      <dsp:txBody>
        <a:bodyPr spcFirstLastPara="0" vert="horz" wrap="square" lIns="60960" tIns="40640" rIns="60960" bIns="40640" numCol="1" spcCol="1270" anchor="ctr" anchorCtr="0">
          <a:noAutofit/>
        </a:bodyPr>
        <a:lstStyle/>
        <a:p>
          <a:pPr marL="0" lvl="0" indent="0" algn="ctr" defTabSz="1422400">
            <a:lnSpc>
              <a:spcPct val="90000"/>
            </a:lnSpc>
            <a:spcBef>
              <a:spcPct val="0"/>
            </a:spcBef>
            <a:spcAft>
              <a:spcPct val="35000"/>
            </a:spcAft>
            <a:buNone/>
          </a:pPr>
          <a:r>
            <a:rPr lang="en-US" sz="3200" kern="1200" dirty="0"/>
            <a:t>Working Less Hours</a:t>
          </a:r>
        </a:p>
      </dsp:txBody>
      <dsp:txXfrm>
        <a:off x="6218529" y="1355744"/>
        <a:ext cx="2431629" cy="995674"/>
      </dsp:txXfrm>
    </dsp:sp>
    <dsp:sp modelId="{80757C65-B623-457B-BD42-01209E6139BD}">
      <dsp:nvSpPr>
        <dsp:cNvPr id="0" name=""/>
        <dsp:cNvSpPr/>
      </dsp:nvSpPr>
      <dsp:spPr>
        <a:xfrm>
          <a:off x="5873549" y="1060360"/>
          <a:ext cx="314003" cy="2115256"/>
        </a:xfrm>
        <a:custGeom>
          <a:avLst/>
          <a:gdLst/>
          <a:ahLst/>
          <a:cxnLst/>
          <a:rect l="0" t="0" r="0" b="0"/>
          <a:pathLst>
            <a:path>
              <a:moveTo>
                <a:pt x="0" y="0"/>
              </a:moveTo>
              <a:lnTo>
                <a:pt x="0" y="2115256"/>
              </a:lnTo>
              <a:lnTo>
                <a:pt x="314003" y="2115256"/>
              </a:lnTo>
            </a:path>
          </a:pathLst>
        </a:custGeom>
        <a:noFill/>
        <a:ln w="19050" cap="flat" cmpd="sng" algn="ctr">
          <a:solidFill>
            <a:schemeClr val="accent2">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EE053E75-C9AA-4CFB-9260-9576E0676FAB}">
      <dsp:nvSpPr>
        <dsp:cNvPr id="0" name=""/>
        <dsp:cNvSpPr/>
      </dsp:nvSpPr>
      <dsp:spPr>
        <a:xfrm>
          <a:off x="6187552" y="2646803"/>
          <a:ext cx="2494717" cy="1057628"/>
        </a:xfrm>
        <a:prstGeom prst="roundRect">
          <a:avLst>
            <a:gd name="adj" fmla="val 10000"/>
          </a:avLst>
        </a:prstGeom>
        <a:solidFill>
          <a:schemeClr val="lt1">
            <a:alpha val="90000"/>
            <a:hueOff val="0"/>
            <a:satOff val="0"/>
            <a:lumOff val="0"/>
            <a:alphaOff val="0"/>
          </a:schemeClr>
        </a:solidFill>
        <a:ln w="12700" cap="flat" cmpd="sng" algn="ctr">
          <a:solidFill>
            <a:schemeClr val="accent6">
              <a:hueOff val="0"/>
              <a:satOff val="0"/>
              <a:lumOff val="0"/>
              <a:alphaOff val="0"/>
            </a:schemeClr>
          </a:solidFill>
          <a:prstDash val="solid"/>
        </a:ln>
        <a:effectLst>
          <a:outerShdw blurRad="76200" dist="38100" dir="5400000" rotWithShape="0">
            <a:srgbClr val="000000">
              <a:alpha val="60000"/>
            </a:srgbClr>
          </a:outerShdw>
        </a:effectLst>
        <a:scene3d>
          <a:camera prst="orthographicFront">
            <a:rot lat="0" lon="0" rev="0"/>
          </a:camera>
          <a:lightRig rig="threePt" dir="tl">
            <a:rot lat="0" lon="0" rev="19800000"/>
          </a:lightRig>
        </a:scene3d>
        <a:sp3d prstMaterial="plastic">
          <a:bevelT w="25400" h="19050"/>
        </a:sp3d>
      </dsp:spPr>
      <dsp:style>
        <a:lnRef idx="1">
          <a:scrgbClr r="0" g="0" b="0"/>
        </a:lnRef>
        <a:fillRef idx="1">
          <a:scrgbClr r="0" g="0" b="0"/>
        </a:fillRef>
        <a:effectRef idx="2">
          <a:scrgbClr r="0" g="0" b="0"/>
        </a:effectRef>
        <a:fontRef idx="minor"/>
      </dsp:style>
      <dsp:txBody>
        <a:bodyPr spcFirstLastPara="0" vert="horz" wrap="square" lIns="60960" tIns="40640" rIns="60960" bIns="40640" numCol="1" spcCol="1270" anchor="ctr" anchorCtr="0">
          <a:noAutofit/>
        </a:bodyPr>
        <a:lstStyle/>
        <a:p>
          <a:pPr marL="0" lvl="0" indent="0" algn="ctr" defTabSz="1422400">
            <a:lnSpc>
              <a:spcPct val="90000"/>
            </a:lnSpc>
            <a:spcBef>
              <a:spcPct val="0"/>
            </a:spcBef>
            <a:spcAft>
              <a:spcPct val="35000"/>
            </a:spcAft>
            <a:buNone/>
          </a:pPr>
          <a:r>
            <a:rPr lang="en-US" sz="3200" kern="1200" dirty="0"/>
            <a:t>Earning More Money</a:t>
          </a:r>
        </a:p>
      </dsp:txBody>
      <dsp:txXfrm>
        <a:off x="6218529" y="2677780"/>
        <a:ext cx="2432763" cy="995674"/>
      </dsp:txXfrm>
    </dsp:sp>
    <dsp:sp modelId="{8D5A5B3D-5CEF-46E0-9827-67186F8112C2}">
      <dsp:nvSpPr>
        <dsp:cNvPr id="0" name=""/>
        <dsp:cNvSpPr/>
      </dsp:nvSpPr>
      <dsp:spPr>
        <a:xfrm>
          <a:off x="5873549" y="1060360"/>
          <a:ext cx="314003" cy="3437292"/>
        </a:xfrm>
        <a:custGeom>
          <a:avLst/>
          <a:gdLst/>
          <a:ahLst/>
          <a:cxnLst/>
          <a:rect l="0" t="0" r="0" b="0"/>
          <a:pathLst>
            <a:path>
              <a:moveTo>
                <a:pt x="0" y="0"/>
              </a:moveTo>
              <a:lnTo>
                <a:pt x="0" y="3437292"/>
              </a:lnTo>
              <a:lnTo>
                <a:pt x="314003" y="3437292"/>
              </a:lnTo>
            </a:path>
          </a:pathLst>
        </a:custGeom>
        <a:noFill/>
        <a:ln w="19050" cap="flat" cmpd="sng" algn="ctr">
          <a:solidFill>
            <a:schemeClr val="accent2">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262B9C36-207C-4843-8D1F-3D8BDFBA0BFC}">
      <dsp:nvSpPr>
        <dsp:cNvPr id="0" name=""/>
        <dsp:cNvSpPr/>
      </dsp:nvSpPr>
      <dsp:spPr>
        <a:xfrm>
          <a:off x="6187552" y="3968839"/>
          <a:ext cx="2494717" cy="1057628"/>
        </a:xfrm>
        <a:prstGeom prst="roundRect">
          <a:avLst>
            <a:gd name="adj" fmla="val 10000"/>
          </a:avLst>
        </a:prstGeom>
        <a:solidFill>
          <a:schemeClr val="lt1">
            <a:alpha val="90000"/>
            <a:hueOff val="0"/>
            <a:satOff val="0"/>
            <a:lumOff val="0"/>
            <a:alphaOff val="0"/>
          </a:schemeClr>
        </a:solidFill>
        <a:ln w="12700" cap="flat" cmpd="sng" algn="ctr">
          <a:solidFill>
            <a:schemeClr val="accent2">
              <a:hueOff val="0"/>
              <a:satOff val="0"/>
              <a:lumOff val="0"/>
              <a:alphaOff val="0"/>
            </a:schemeClr>
          </a:solidFill>
          <a:prstDash val="solid"/>
        </a:ln>
        <a:effectLst>
          <a:outerShdw blurRad="76200" dist="38100" dir="5400000" rotWithShape="0">
            <a:srgbClr val="000000">
              <a:alpha val="60000"/>
            </a:srgbClr>
          </a:outerShdw>
        </a:effectLst>
        <a:scene3d>
          <a:camera prst="orthographicFront">
            <a:rot lat="0" lon="0" rev="0"/>
          </a:camera>
          <a:lightRig rig="threePt" dir="tl">
            <a:rot lat="0" lon="0" rev="19800000"/>
          </a:lightRig>
        </a:scene3d>
        <a:sp3d prstMaterial="plastic">
          <a:bevelT w="25400" h="19050"/>
        </a:sp3d>
      </dsp:spPr>
      <dsp:style>
        <a:lnRef idx="1">
          <a:scrgbClr r="0" g="0" b="0"/>
        </a:lnRef>
        <a:fillRef idx="1">
          <a:scrgbClr r="0" g="0" b="0"/>
        </a:fillRef>
        <a:effectRef idx="2">
          <a:scrgbClr r="0" g="0" b="0"/>
        </a:effectRef>
        <a:fontRef idx="minor"/>
      </dsp:style>
      <dsp:txBody>
        <a:bodyPr spcFirstLastPara="0" vert="horz" wrap="square" lIns="60960" tIns="40640" rIns="60960" bIns="40640" numCol="1" spcCol="1270" anchor="ctr" anchorCtr="0">
          <a:noAutofit/>
        </a:bodyPr>
        <a:lstStyle/>
        <a:p>
          <a:pPr marL="0" lvl="0" indent="0" algn="ctr" defTabSz="1422400">
            <a:lnSpc>
              <a:spcPct val="90000"/>
            </a:lnSpc>
            <a:spcBef>
              <a:spcPct val="0"/>
            </a:spcBef>
            <a:spcAft>
              <a:spcPct val="35000"/>
            </a:spcAft>
            <a:buNone/>
          </a:pPr>
          <a:r>
            <a:rPr lang="en-US" sz="3200" kern="1200" dirty="0"/>
            <a:t>Energized &amp; Motivated</a:t>
          </a:r>
        </a:p>
      </dsp:txBody>
      <dsp:txXfrm>
        <a:off x="6218529" y="3999816"/>
        <a:ext cx="2432763" cy="995674"/>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4954C6E1-AF92-4FB7-A013-0B520EBC30AE}" type="datetimeFigureOut">
              <a:rPr lang="en-US"/>
              <a:t>10/25/2017</a:t>
            </a:fld>
            <a:endParaRPr/>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DA52D9BF-D574-4807-B36C-9E2A025BE826}" type="slidenum">
              <a:rPr/>
              <a:t>‹#›</a:t>
            </a:fld>
            <a:endParaRPr/>
          </a:p>
        </p:txBody>
      </p:sp>
    </p:spTree>
    <p:extLst>
      <p:ext uri="{BB962C8B-B14F-4D97-AF65-F5344CB8AC3E}">
        <p14:creationId xmlns:p14="http://schemas.microsoft.com/office/powerpoint/2010/main" val="230679213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5C10850-0874-4A61-99B4-D613C5E8D9EA}" type="datetimeFigureOut">
              <a:rPr lang="en-US"/>
              <a:t>10/25/2017</a:t>
            </a:fld>
            <a:endParaRPr/>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t>Click to edit Master text styles</a:t>
            </a:r>
          </a:p>
          <a:p>
            <a:pPr lvl="1"/>
            <a:r>
              <a:t>Second level</a:t>
            </a:r>
          </a:p>
          <a:p>
            <a:pPr lvl="2"/>
            <a:r>
              <a:t>Third level</a:t>
            </a:r>
          </a:p>
          <a:p>
            <a:pPr lvl="3"/>
            <a:r>
              <a:t>Fourth level</a:t>
            </a:r>
          </a:p>
          <a:p>
            <a:pPr lvl="4"/>
            <a:r>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E11EC53-F507-411E-9ADC-FBCFECE09D3D}" type="slidenum">
              <a:rPr/>
              <a:t>‹#›</a:t>
            </a:fld>
            <a:endParaRPr/>
          </a:p>
        </p:txBody>
      </p:sp>
    </p:spTree>
    <p:extLst>
      <p:ext uri="{BB962C8B-B14F-4D97-AF65-F5344CB8AC3E}">
        <p14:creationId xmlns:p14="http://schemas.microsoft.com/office/powerpoint/2010/main" val="758182631"/>
      </p:ext>
    </p:extLst>
  </p:cSld>
  <p:clrMap bg1="lt1" tx1="dk1" bg2="lt2" tx2="dk2" accent1="accent1" accent2="accent2" accent3="accent3" accent4="accent4" accent5="accent5" accent6="accent6" hlink="hlink" folHlink="folHlink"/>
  <p:notesStyle>
    <a:lvl1pPr marL="0" algn="l" defTabSz="1218987" rtl="0" eaLnBrk="1" latinLnBrk="0" hangingPunct="1">
      <a:defRPr sz="1600" kern="1200">
        <a:solidFill>
          <a:schemeClr val="tx1"/>
        </a:solidFill>
        <a:latin typeface="+mn-lt"/>
        <a:ea typeface="+mn-ea"/>
        <a:cs typeface="+mn-cs"/>
      </a:defRPr>
    </a:lvl1pPr>
    <a:lvl2pPr marL="609493" algn="l" defTabSz="1218987" rtl="0" eaLnBrk="1" latinLnBrk="0" hangingPunct="1">
      <a:defRPr sz="1600" kern="1200">
        <a:solidFill>
          <a:schemeClr val="tx1"/>
        </a:solidFill>
        <a:latin typeface="+mn-lt"/>
        <a:ea typeface="+mn-ea"/>
        <a:cs typeface="+mn-cs"/>
      </a:defRPr>
    </a:lvl2pPr>
    <a:lvl3pPr marL="1218987" algn="l" defTabSz="1218987" rtl="0" eaLnBrk="1" latinLnBrk="0" hangingPunct="1">
      <a:defRPr sz="1600" kern="1200">
        <a:solidFill>
          <a:schemeClr val="tx1"/>
        </a:solidFill>
        <a:latin typeface="+mn-lt"/>
        <a:ea typeface="+mn-ea"/>
        <a:cs typeface="+mn-cs"/>
      </a:defRPr>
    </a:lvl3pPr>
    <a:lvl4pPr marL="1828480" algn="l" defTabSz="1218987" rtl="0" eaLnBrk="1" latinLnBrk="0" hangingPunct="1">
      <a:defRPr sz="1600" kern="1200">
        <a:solidFill>
          <a:schemeClr val="tx1"/>
        </a:solidFill>
        <a:latin typeface="+mn-lt"/>
        <a:ea typeface="+mn-ea"/>
        <a:cs typeface="+mn-cs"/>
      </a:defRPr>
    </a:lvl4pPr>
    <a:lvl5pPr marL="2437973" algn="l" defTabSz="1218987" rtl="0" eaLnBrk="1" latinLnBrk="0" hangingPunct="1">
      <a:defRPr sz="1600" kern="1200">
        <a:solidFill>
          <a:schemeClr val="tx1"/>
        </a:solidFill>
        <a:latin typeface="+mn-lt"/>
        <a:ea typeface="+mn-ea"/>
        <a:cs typeface="+mn-cs"/>
      </a:defRPr>
    </a:lvl5pPr>
    <a:lvl6pPr marL="3047467" algn="l" defTabSz="1218987" rtl="0" eaLnBrk="1" latinLnBrk="0" hangingPunct="1">
      <a:defRPr sz="1600" kern="1200">
        <a:solidFill>
          <a:schemeClr val="tx1"/>
        </a:solidFill>
        <a:latin typeface="+mn-lt"/>
        <a:ea typeface="+mn-ea"/>
        <a:cs typeface="+mn-cs"/>
      </a:defRPr>
    </a:lvl6pPr>
    <a:lvl7pPr marL="3656960" algn="l" defTabSz="1218987" rtl="0" eaLnBrk="1" latinLnBrk="0" hangingPunct="1">
      <a:defRPr sz="1600" kern="1200">
        <a:solidFill>
          <a:schemeClr val="tx1"/>
        </a:solidFill>
        <a:latin typeface="+mn-lt"/>
        <a:ea typeface="+mn-ea"/>
        <a:cs typeface="+mn-cs"/>
      </a:defRPr>
    </a:lvl7pPr>
    <a:lvl8pPr marL="4266453" algn="l" defTabSz="1218987" rtl="0" eaLnBrk="1" latinLnBrk="0" hangingPunct="1">
      <a:defRPr sz="1600" kern="1200">
        <a:solidFill>
          <a:schemeClr val="tx1"/>
        </a:solidFill>
        <a:latin typeface="+mn-lt"/>
        <a:ea typeface="+mn-ea"/>
        <a:cs typeface="+mn-cs"/>
      </a:defRPr>
    </a:lvl8pPr>
    <a:lvl9pPr marL="4875947" algn="l" defTabSz="1218987" rtl="0" eaLnBrk="1" latinLnBrk="0" hangingPunct="1">
      <a:defRPr sz="16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8" name="Isosceles Triangle 5"/>
          <p:cNvSpPr/>
          <p:nvPr/>
        </p:nvSpPr>
        <p:spPr>
          <a:xfrm>
            <a:off x="-1607" y="-1115"/>
            <a:ext cx="12190403" cy="6863692"/>
          </a:xfrm>
          <a:custGeom>
            <a:avLst/>
            <a:gdLst/>
            <a:ahLst/>
            <a:cxnLst/>
            <a:rect l="l" t="t" r="r" b="b"/>
            <a:pathLst>
              <a:path w="9145184" h="5147769">
                <a:moveTo>
                  <a:pt x="4573206" y="2611793"/>
                </a:moveTo>
                <a:lnTo>
                  <a:pt x="4673081" y="5144337"/>
                </a:lnTo>
                <a:lnTo>
                  <a:pt x="4473331" y="5144337"/>
                </a:lnTo>
                <a:close/>
                <a:moveTo>
                  <a:pt x="4571642" y="2577669"/>
                </a:moveTo>
                <a:lnTo>
                  <a:pt x="4568842" y="2582993"/>
                </a:lnTo>
                <a:lnTo>
                  <a:pt x="4572592" y="2595063"/>
                </a:lnTo>
                <a:lnTo>
                  <a:pt x="4576342" y="2582993"/>
                </a:lnTo>
                <a:lnTo>
                  <a:pt x="4573542" y="2577669"/>
                </a:lnTo>
                <a:lnTo>
                  <a:pt x="4576527" y="2582398"/>
                </a:lnTo>
                <a:lnTo>
                  <a:pt x="4577948" y="2577822"/>
                </a:lnTo>
                <a:lnTo>
                  <a:pt x="4576812" y="2582849"/>
                </a:lnTo>
                <a:lnTo>
                  <a:pt x="6195680" y="5147769"/>
                </a:lnTo>
                <a:lnTo>
                  <a:pt x="5925258" y="5147769"/>
                </a:lnTo>
                <a:lnTo>
                  <a:pt x="4576648" y="2583574"/>
                </a:lnTo>
                <a:lnTo>
                  <a:pt x="4573436" y="2597778"/>
                </a:lnTo>
                <a:lnTo>
                  <a:pt x="5365626" y="5147732"/>
                </a:lnTo>
                <a:lnTo>
                  <a:pt x="5148352" y="5147731"/>
                </a:lnTo>
                <a:lnTo>
                  <a:pt x="4572592" y="2601509"/>
                </a:lnTo>
                <a:lnTo>
                  <a:pt x="3996832" y="5147731"/>
                </a:lnTo>
                <a:lnTo>
                  <a:pt x="3779558" y="5147732"/>
                </a:lnTo>
                <a:lnTo>
                  <a:pt x="4571749" y="2597778"/>
                </a:lnTo>
                <a:lnTo>
                  <a:pt x="4568537" y="2583574"/>
                </a:lnTo>
                <a:lnTo>
                  <a:pt x="3219926" y="5147769"/>
                </a:lnTo>
                <a:lnTo>
                  <a:pt x="2949504" y="5147769"/>
                </a:lnTo>
                <a:lnTo>
                  <a:pt x="4568373" y="2582849"/>
                </a:lnTo>
                <a:lnTo>
                  <a:pt x="4567236" y="2577822"/>
                </a:lnTo>
                <a:lnTo>
                  <a:pt x="4568658" y="2582398"/>
                </a:lnTo>
                <a:close/>
                <a:moveTo>
                  <a:pt x="4575557" y="2575085"/>
                </a:moveTo>
                <a:lnTo>
                  <a:pt x="7359080" y="5147393"/>
                </a:lnTo>
                <a:lnTo>
                  <a:pt x="6952676" y="5147393"/>
                </a:lnTo>
                <a:close/>
                <a:moveTo>
                  <a:pt x="4569627" y="2575085"/>
                </a:moveTo>
                <a:lnTo>
                  <a:pt x="2192508" y="5147393"/>
                </a:lnTo>
                <a:lnTo>
                  <a:pt x="1786104" y="5147393"/>
                </a:lnTo>
                <a:close/>
                <a:moveTo>
                  <a:pt x="4575024" y="2574459"/>
                </a:moveTo>
                <a:lnTo>
                  <a:pt x="4578940" y="2575344"/>
                </a:lnTo>
                <a:lnTo>
                  <a:pt x="4578048" y="2574781"/>
                </a:lnTo>
                <a:lnTo>
                  <a:pt x="4579253" y="2575415"/>
                </a:lnTo>
                <a:lnTo>
                  <a:pt x="9145184" y="3607878"/>
                </a:lnTo>
                <a:lnTo>
                  <a:pt x="9145184" y="3994264"/>
                </a:lnTo>
                <a:lnTo>
                  <a:pt x="4580914" y="2576289"/>
                </a:lnTo>
                <a:lnTo>
                  <a:pt x="9144554" y="4976484"/>
                </a:lnTo>
                <a:lnTo>
                  <a:pt x="9144554" y="5147483"/>
                </a:lnTo>
                <a:lnTo>
                  <a:pt x="8654212" y="5147483"/>
                </a:lnTo>
                <a:lnTo>
                  <a:pt x="4579973" y="2575996"/>
                </a:lnTo>
                <a:close/>
                <a:moveTo>
                  <a:pt x="4570160" y="2574459"/>
                </a:moveTo>
                <a:lnTo>
                  <a:pt x="4565211" y="2575996"/>
                </a:lnTo>
                <a:lnTo>
                  <a:pt x="490972" y="5147483"/>
                </a:lnTo>
                <a:lnTo>
                  <a:pt x="629" y="5147483"/>
                </a:lnTo>
                <a:lnTo>
                  <a:pt x="630" y="4976484"/>
                </a:lnTo>
                <a:lnTo>
                  <a:pt x="4564270" y="2576289"/>
                </a:lnTo>
                <a:lnTo>
                  <a:pt x="0" y="3994264"/>
                </a:lnTo>
                <a:lnTo>
                  <a:pt x="0" y="3607878"/>
                </a:lnTo>
                <a:lnTo>
                  <a:pt x="4565931" y="2575415"/>
                </a:lnTo>
                <a:lnTo>
                  <a:pt x="4567137" y="2574781"/>
                </a:lnTo>
                <a:lnTo>
                  <a:pt x="4566244" y="2575344"/>
                </a:lnTo>
                <a:close/>
                <a:moveTo>
                  <a:pt x="630" y="286"/>
                </a:moveTo>
                <a:lnTo>
                  <a:pt x="490972" y="286"/>
                </a:lnTo>
                <a:lnTo>
                  <a:pt x="4565212" y="2571773"/>
                </a:lnTo>
                <a:lnTo>
                  <a:pt x="4567326" y="2572430"/>
                </a:lnTo>
                <a:lnTo>
                  <a:pt x="4569443" y="2572513"/>
                </a:lnTo>
                <a:lnTo>
                  <a:pt x="1786104" y="376"/>
                </a:lnTo>
                <a:lnTo>
                  <a:pt x="2192508" y="376"/>
                </a:lnTo>
                <a:lnTo>
                  <a:pt x="4569471" y="2572514"/>
                </a:lnTo>
                <a:lnTo>
                  <a:pt x="4571301" y="2572587"/>
                </a:lnTo>
                <a:lnTo>
                  <a:pt x="4569599" y="2572654"/>
                </a:lnTo>
                <a:lnTo>
                  <a:pt x="4569627" y="2572684"/>
                </a:lnTo>
                <a:lnTo>
                  <a:pt x="4569595" y="2572654"/>
                </a:lnTo>
                <a:lnTo>
                  <a:pt x="4568222" y="2572708"/>
                </a:lnTo>
                <a:lnTo>
                  <a:pt x="4570160" y="2573310"/>
                </a:lnTo>
                <a:lnTo>
                  <a:pt x="4567604" y="2572732"/>
                </a:lnTo>
                <a:lnTo>
                  <a:pt x="4566783" y="2572765"/>
                </a:lnTo>
                <a:lnTo>
                  <a:pt x="4567137" y="2572988"/>
                </a:lnTo>
                <a:lnTo>
                  <a:pt x="4566717" y="2572767"/>
                </a:lnTo>
                <a:lnTo>
                  <a:pt x="1205" y="2752816"/>
                </a:lnTo>
                <a:lnTo>
                  <a:pt x="1205" y="2392358"/>
                </a:lnTo>
                <a:lnTo>
                  <a:pt x="4565974" y="2572377"/>
                </a:lnTo>
                <a:lnTo>
                  <a:pt x="4565931" y="2572354"/>
                </a:lnTo>
                <a:lnTo>
                  <a:pt x="0" y="1539891"/>
                </a:lnTo>
                <a:lnTo>
                  <a:pt x="0" y="1153505"/>
                </a:lnTo>
                <a:lnTo>
                  <a:pt x="4564271" y="2571481"/>
                </a:lnTo>
                <a:lnTo>
                  <a:pt x="630" y="171286"/>
                </a:lnTo>
                <a:close/>
                <a:moveTo>
                  <a:pt x="9144554" y="286"/>
                </a:moveTo>
                <a:lnTo>
                  <a:pt x="9144554" y="171286"/>
                </a:lnTo>
                <a:lnTo>
                  <a:pt x="4580915" y="2571480"/>
                </a:lnTo>
                <a:lnTo>
                  <a:pt x="9145184" y="1153505"/>
                </a:lnTo>
                <a:lnTo>
                  <a:pt x="9145184" y="1539891"/>
                </a:lnTo>
                <a:lnTo>
                  <a:pt x="4579254" y="2572354"/>
                </a:lnTo>
                <a:lnTo>
                  <a:pt x="4579211" y="2572377"/>
                </a:lnTo>
                <a:lnTo>
                  <a:pt x="9143978" y="2392358"/>
                </a:lnTo>
                <a:lnTo>
                  <a:pt x="9143979" y="2752816"/>
                </a:lnTo>
                <a:lnTo>
                  <a:pt x="4578467" y="2572767"/>
                </a:lnTo>
                <a:lnTo>
                  <a:pt x="4578048" y="2572988"/>
                </a:lnTo>
                <a:lnTo>
                  <a:pt x="4578402" y="2572765"/>
                </a:lnTo>
                <a:lnTo>
                  <a:pt x="4577580" y="2572732"/>
                </a:lnTo>
                <a:lnTo>
                  <a:pt x="4575024" y="2573310"/>
                </a:lnTo>
                <a:lnTo>
                  <a:pt x="4576963" y="2572708"/>
                </a:lnTo>
                <a:lnTo>
                  <a:pt x="4575590" y="2572654"/>
                </a:lnTo>
                <a:lnTo>
                  <a:pt x="4575557" y="2572684"/>
                </a:lnTo>
                <a:lnTo>
                  <a:pt x="4575585" y="2572654"/>
                </a:lnTo>
                <a:lnTo>
                  <a:pt x="4573884" y="2572587"/>
                </a:lnTo>
                <a:lnTo>
                  <a:pt x="4575714" y="2572515"/>
                </a:lnTo>
                <a:lnTo>
                  <a:pt x="6952676" y="376"/>
                </a:lnTo>
                <a:lnTo>
                  <a:pt x="7359080" y="376"/>
                </a:lnTo>
                <a:lnTo>
                  <a:pt x="4575742" y="2572513"/>
                </a:lnTo>
                <a:lnTo>
                  <a:pt x="4577858" y="2572430"/>
                </a:lnTo>
                <a:lnTo>
                  <a:pt x="4579973" y="2571773"/>
                </a:lnTo>
                <a:lnTo>
                  <a:pt x="8654212" y="286"/>
                </a:lnTo>
                <a:close/>
                <a:moveTo>
                  <a:pt x="3219926" y="0"/>
                </a:moveTo>
                <a:lnTo>
                  <a:pt x="4568537" y="2564195"/>
                </a:lnTo>
                <a:lnTo>
                  <a:pt x="4571749" y="2549991"/>
                </a:lnTo>
                <a:lnTo>
                  <a:pt x="3779558" y="38"/>
                </a:lnTo>
                <a:lnTo>
                  <a:pt x="3996832" y="38"/>
                </a:lnTo>
                <a:lnTo>
                  <a:pt x="4572260" y="2544793"/>
                </a:lnTo>
                <a:lnTo>
                  <a:pt x="4471935" y="837"/>
                </a:lnTo>
                <a:lnTo>
                  <a:pt x="4674477" y="837"/>
                </a:lnTo>
                <a:lnTo>
                  <a:pt x="4574412" y="2538215"/>
                </a:lnTo>
                <a:lnTo>
                  <a:pt x="5148352" y="38"/>
                </a:lnTo>
                <a:lnTo>
                  <a:pt x="5365626" y="38"/>
                </a:lnTo>
                <a:lnTo>
                  <a:pt x="4574021" y="2548106"/>
                </a:lnTo>
                <a:lnTo>
                  <a:pt x="4573871" y="2551916"/>
                </a:lnTo>
                <a:lnTo>
                  <a:pt x="4576648" y="2564195"/>
                </a:lnTo>
                <a:lnTo>
                  <a:pt x="5925258" y="0"/>
                </a:lnTo>
                <a:lnTo>
                  <a:pt x="6195680" y="0"/>
                </a:lnTo>
                <a:lnTo>
                  <a:pt x="4576812" y="2564920"/>
                </a:lnTo>
                <a:lnTo>
                  <a:pt x="4577948" y="2569947"/>
                </a:lnTo>
                <a:lnTo>
                  <a:pt x="4576527" y="2565371"/>
                </a:lnTo>
                <a:lnTo>
                  <a:pt x="4573542" y="2570100"/>
                </a:lnTo>
                <a:lnTo>
                  <a:pt x="4576342" y="2564777"/>
                </a:lnTo>
                <a:lnTo>
                  <a:pt x="4573699" y="2556271"/>
                </a:lnTo>
                <a:lnTo>
                  <a:pt x="4573206" y="2568777"/>
                </a:lnTo>
                <a:lnTo>
                  <a:pt x="4572575" y="2552763"/>
                </a:lnTo>
                <a:lnTo>
                  <a:pt x="4568842" y="2564777"/>
                </a:lnTo>
                <a:lnTo>
                  <a:pt x="4571642" y="2570100"/>
                </a:lnTo>
                <a:lnTo>
                  <a:pt x="4568658" y="2565371"/>
                </a:lnTo>
                <a:lnTo>
                  <a:pt x="4567236" y="2569947"/>
                </a:lnTo>
                <a:lnTo>
                  <a:pt x="4568373" y="2564920"/>
                </a:lnTo>
                <a:lnTo>
                  <a:pt x="2949504" y="0"/>
                </a:lnTo>
                <a:close/>
              </a:path>
            </a:pathLst>
          </a:custGeom>
          <a:gradFill>
            <a:gsLst>
              <a:gs pos="0">
                <a:schemeClr val="bg1">
                  <a:alpha val="1000"/>
                </a:schemeClr>
              </a:gs>
              <a:gs pos="100000">
                <a:schemeClr val="bg1">
                  <a:alpha val="1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algn="ctr"/>
            <a:endParaRPr/>
          </a:p>
        </p:txBody>
      </p:sp>
      <p:sp>
        <p:nvSpPr>
          <p:cNvPr id="62" name="Rectangle 61"/>
          <p:cNvSpPr/>
          <p:nvPr/>
        </p:nvSpPr>
        <p:spPr bwMode="hidden">
          <a:xfrm>
            <a:off x="0" y="1905001"/>
            <a:ext cx="12188825" cy="2148252"/>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algn="ctr">
              <a:lnSpc>
                <a:spcPct val="90000"/>
              </a:lnSpc>
            </a:pPr>
            <a:endParaRPr sz="3200">
              <a:solidFill>
                <a:schemeClr val="tx2"/>
              </a:solidFill>
            </a:endParaRPr>
          </a:p>
        </p:txBody>
      </p:sp>
      <p:sp>
        <p:nvSpPr>
          <p:cNvPr id="2" name="Title 1"/>
          <p:cNvSpPr>
            <a:spLocks noGrp="1"/>
          </p:cNvSpPr>
          <p:nvPr>
            <p:ph type="ctrTitle"/>
          </p:nvPr>
        </p:nvSpPr>
        <p:spPr>
          <a:xfrm>
            <a:off x="1218883" y="1905002"/>
            <a:ext cx="9751060" cy="2147926"/>
          </a:xfrm>
        </p:spPr>
        <p:txBody>
          <a:bodyPr anchor="ctr">
            <a:normAutofit/>
          </a:bodyPr>
          <a:lstStyle>
            <a:lvl1pPr algn="ctr">
              <a:defRPr sz="4400" cap="all" normalizeH="0" baseline="0"/>
            </a:lvl1pPr>
          </a:lstStyle>
          <a:p>
            <a:r>
              <a:rPr lang="en-US"/>
              <a:t>Click to edit Master title style</a:t>
            </a:r>
            <a:endParaRPr/>
          </a:p>
        </p:txBody>
      </p:sp>
      <p:sp>
        <p:nvSpPr>
          <p:cNvPr id="3" name="Subtitle 2"/>
          <p:cNvSpPr>
            <a:spLocks noGrp="1"/>
          </p:cNvSpPr>
          <p:nvPr>
            <p:ph type="subTitle" idx="1"/>
          </p:nvPr>
        </p:nvSpPr>
        <p:spPr>
          <a:xfrm>
            <a:off x="1218883" y="4140200"/>
            <a:ext cx="9751060" cy="1016000"/>
          </a:xfrm>
        </p:spPr>
        <p:txBody>
          <a:bodyPr>
            <a:normAutofit/>
          </a:bodyPr>
          <a:lstStyle>
            <a:lvl1pPr marL="0" indent="0" algn="ctr">
              <a:spcBef>
                <a:spcPts val="0"/>
              </a:spcBef>
              <a:buNone/>
              <a:defRPr sz="2800">
                <a:solidFill>
                  <a:schemeClr val="tx1"/>
                </a:solidFill>
              </a:defRPr>
            </a:lvl1pPr>
            <a:lvl2pPr marL="609493" indent="0" algn="ctr">
              <a:buNone/>
              <a:defRPr>
                <a:solidFill>
                  <a:schemeClr val="tx1">
                    <a:tint val="75000"/>
                  </a:schemeClr>
                </a:solidFill>
              </a:defRPr>
            </a:lvl2pPr>
            <a:lvl3pPr marL="1218987" indent="0" algn="ctr">
              <a:buNone/>
              <a:defRPr>
                <a:solidFill>
                  <a:schemeClr val="tx1">
                    <a:tint val="75000"/>
                  </a:schemeClr>
                </a:solidFill>
              </a:defRPr>
            </a:lvl3pPr>
            <a:lvl4pPr marL="1828480" indent="0" algn="ctr">
              <a:buNone/>
              <a:defRPr>
                <a:solidFill>
                  <a:schemeClr val="tx1">
                    <a:tint val="75000"/>
                  </a:schemeClr>
                </a:solidFill>
              </a:defRPr>
            </a:lvl4pPr>
            <a:lvl5pPr marL="2437973" indent="0" algn="ctr">
              <a:buNone/>
              <a:defRPr>
                <a:solidFill>
                  <a:schemeClr val="tx1">
                    <a:tint val="75000"/>
                  </a:schemeClr>
                </a:solidFill>
              </a:defRPr>
            </a:lvl5pPr>
            <a:lvl6pPr marL="3047467" indent="0" algn="ctr">
              <a:buNone/>
              <a:defRPr>
                <a:solidFill>
                  <a:schemeClr val="tx1">
                    <a:tint val="75000"/>
                  </a:schemeClr>
                </a:solidFill>
              </a:defRPr>
            </a:lvl6pPr>
            <a:lvl7pPr marL="3656960" indent="0" algn="ctr">
              <a:buNone/>
              <a:defRPr>
                <a:solidFill>
                  <a:schemeClr val="tx1">
                    <a:tint val="75000"/>
                  </a:schemeClr>
                </a:solidFill>
              </a:defRPr>
            </a:lvl7pPr>
            <a:lvl8pPr marL="4266453" indent="0" algn="ctr">
              <a:buNone/>
              <a:defRPr>
                <a:solidFill>
                  <a:schemeClr val="tx1">
                    <a:tint val="75000"/>
                  </a:schemeClr>
                </a:solidFill>
              </a:defRPr>
            </a:lvl8pPr>
            <a:lvl9pPr marL="4875947" indent="0" algn="ctr">
              <a:buNone/>
              <a:defRPr>
                <a:solidFill>
                  <a:schemeClr val="tx1">
                    <a:tint val="75000"/>
                  </a:schemeClr>
                </a:solidFill>
              </a:defRPr>
            </a:lvl9pPr>
          </a:lstStyle>
          <a:p>
            <a:r>
              <a:rPr lang="en-US"/>
              <a:t>Click to edit Master subtitle style</a:t>
            </a:r>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Alternate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821163" y="482600"/>
            <a:ext cx="3961368" cy="1422400"/>
          </a:xfrm>
        </p:spPr>
        <p:txBody>
          <a:bodyPr anchor="b" anchorCtr="0">
            <a:normAutofit/>
          </a:bodyPr>
          <a:lstStyle>
            <a:lvl1pPr algn="l">
              <a:defRPr sz="3200" b="0"/>
            </a:lvl1pPr>
          </a:lstStyle>
          <a:p>
            <a:r>
              <a:rPr lang="en-US"/>
              <a:t>Click to edit Master title style</a:t>
            </a:r>
            <a:endParaRPr/>
          </a:p>
        </p:txBody>
      </p:sp>
      <p:sp>
        <p:nvSpPr>
          <p:cNvPr id="9" name="Rectangle 8" descr="&#10;"/>
          <p:cNvSpPr/>
          <p:nvPr/>
        </p:nvSpPr>
        <p:spPr>
          <a:xfrm>
            <a:off x="0" y="-1115"/>
            <a:ext cx="7618016" cy="685911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algn="ctr"/>
            <a:endParaRPr/>
          </a:p>
        </p:txBody>
      </p:sp>
      <p:sp>
        <p:nvSpPr>
          <p:cNvPr id="3" name="Picture Placeholder 2" descr="An empty placeholder to add an image. Click on the placeholder and select the image that you wish to add.&#10;"/>
          <p:cNvSpPr>
            <a:spLocks noGrp="1"/>
          </p:cNvSpPr>
          <p:nvPr>
            <p:ph type="pic" idx="1"/>
          </p:nvPr>
        </p:nvSpPr>
        <p:spPr>
          <a:xfrm>
            <a:off x="507868" y="482600"/>
            <a:ext cx="6602281" cy="5842001"/>
          </a:xfrm>
          <a:noFill/>
          <a:ln w="9525">
            <a:noFill/>
            <a:miter lim="800000"/>
          </a:ln>
          <a:effectLst/>
        </p:spPr>
        <p:txBody>
          <a:bodyPr>
            <a:normAutofit/>
          </a:bodyPr>
          <a:lstStyle>
            <a:lvl1pPr marL="0" indent="0" algn="ctr">
              <a:buNone/>
              <a:defRPr sz="2700"/>
            </a:lvl1pPr>
            <a:lvl2pPr marL="609493" indent="0">
              <a:buNone/>
              <a:defRPr sz="3700"/>
            </a:lvl2pPr>
            <a:lvl3pPr marL="1218987" indent="0">
              <a:buNone/>
              <a:defRPr sz="3200"/>
            </a:lvl3pPr>
            <a:lvl4pPr marL="1828480" indent="0">
              <a:buNone/>
              <a:defRPr sz="2700"/>
            </a:lvl4pPr>
            <a:lvl5pPr marL="2437973" indent="0">
              <a:buNone/>
              <a:defRPr sz="2700"/>
            </a:lvl5pPr>
            <a:lvl6pPr marL="3047467" indent="0">
              <a:buNone/>
              <a:defRPr sz="2700"/>
            </a:lvl6pPr>
            <a:lvl7pPr marL="3656960" indent="0">
              <a:buNone/>
              <a:defRPr sz="2700"/>
            </a:lvl7pPr>
            <a:lvl8pPr marL="4266453" indent="0">
              <a:buNone/>
              <a:defRPr sz="2700"/>
            </a:lvl8pPr>
            <a:lvl9pPr marL="4875947" indent="0">
              <a:buNone/>
              <a:defRPr sz="2700"/>
            </a:lvl9pPr>
          </a:lstStyle>
          <a:p>
            <a:r>
              <a:rPr lang="en-US"/>
              <a:t>Click icon to add picture</a:t>
            </a:r>
            <a:endParaRPr dirty="0"/>
          </a:p>
        </p:txBody>
      </p:sp>
      <p:sp>
        <p:nvSpPr>
          <p:cNvPr id="4" name="Text Placeholder 3"/>
          <p:cNvSpPr>
            <a:spLocks noGrp="1"/>
          </p:cNvSpPr>
          <p:nvPr>
            <p:ph type="body" sz="half" idx="2"/>
          </p:nvPr>
        </p:nvSpPr>
        <p:spPr>
          <a:xfrm>
            <a:off x="7821163" y="2108200"/>
            <a:ext cx="3961368" cy="4267200"/>
          </a:xfrm>
        </p:spPr>
        <p:txBody>
          <a:bodyPr>
            <a:normAutofit/>
          </a:bodyPr>
          <a:lstStyle>
            <a:lvl1pPr marL="0" indent="0">
              <a:spcBef>
                <a:spcPts val="1600"/>
              </a:spcBef>
              <a:buNone/>
              <a:defRPr sz="2000">
                <a:solidFill>
                  <a:schemeClr val="tx1"/>
                </a:solidFill>
              </a:defRPr>
            </a:lvl1pPr>
            <a:lvl2pPr marL="609493" indent="0">
              <a:buNone/>
              <a:defRPr sz="1600"/>
            </a:lvl2pPr>
            <a:lvl3pPr marL="1218987" indent="0">
              <a:buNone/>
              <a:defRPr sz="1300"/>
            </a:lvl3pPr>
            <a:lvl4pPr marL="1828480" indent="0">
              <a:buNone/>
              <a:defRPr sz="1200"/>
            </a:lvl4pPr>
            <a:lvl5pPr marL="2437973" indent="0">
              <a:buNone/>
              <a:defRPr sz="1200"/>
            </a:lvl5pPr>
            <a:lvl6pPr marL="3047467" indent="0">
              <a:buNone/>
              <a:defRPr sz="1200"/>
            </a:lvl6pPr>
            <a:lvl7pPr marL="3656960" indent="0">
              <a:buNone/>
              <a:defRPr sz="1200"/>
            </a:lvl7pPr>
            <a:lvl8pPr marL="4266453" indent="0">
              <a:buNone/>
              <a:defRPr sz="1200"/>
            </a:lvl8pPr>
            <a:lvl9pPr marL="4875947" indent="0">
              <a:buNone/>
              <a:defRPr sz="1200"/>
            </a:lvl9pPr>
          </a:lstStyle>
          <a:p>
            <a:pPr lvl="0"/>
            <a:r>
              <a:rPr lang="en-US"/>
              <a:t>Edit Master text styles</a:t>
            </a:r>
          </a:p>
        </p:txBody>
      </p:sp>
    </p:spTree>
    <p:extLst>
      <p:ext uri="{BB962C8B-B14F-4D97-AF65-F5344CB8AC3E}">
        <p14:creationId xmlns:p14="http://schemas.microsoft.com/office/powerpoint/2010/main" val="20763039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a:p>
        </p:txBody>
      </p:sp>
      <p:sp>
        <p:nvSpPr>
          <p:cNvPr id="3" name="Vertical Text Placeholder 2"/>
          <p:cNvSpPr>
            <a:spLocks noGrp="1"/>
          </p:cNvSpPr>
          <p:nvPr>
            <p:ph type="body" orient="vert" idx="1"/>
          </p:nvPr>
        </p:nvSpPr>
        <p:spPr/>
        <p:txBody>
          <a:bodyPr vert="eaVert"/>
          <a:lstStyle>
            <a:lvl5pPr>
              <a:defRPr/>
            </a:lvl5pPr>
            <a:lvl6pPr marL="2669581">
              <a:defRPr baseline="0"/>
            </a:lvl6pPr>
            <a:lvl7pPr marL="2669581">
              <a:defRPr baseline="0"/>
            </a:lvl7pPr>
            <a:lvl8pPr marL="2669581">
              <a:defRPr baseline="0"/>
            </a:lvl8pPr>
            <a:lvl9pPr marL="2669581">
              <a:defRPr baseline="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5" name="Footer Placeholder 4"/>
          <p:cNvSpPr>
            <a:spLocks noGrp="1"/>
          </p:cNvSpPr>
          <p:nvPr>
            <p:ph type="ftr" sz="quarter" idx="11"/>
          </p:nvPr>
        </p:nvSpPr>
        <p:spPr/>
        <p:txBody>
          <a:bodyPr/>
          <a:lstStyle/>
          <a:p>
            <a:endParaRPr/>
          </a:p>
        </p:txBody>
      </p:sp>
      <p:sp>
        <p:nvSpPr>
          <p:cNvPr id="4" name="Date Placeholder 3"/>
          <p:cNvSpPr>
            <a:spLocks noGrp="1"/>
          </p:cNvSpPr>
          <p:nvPr>
            <p:ph type="dt" sz="half" idx="10"/>
          </p:nvPr>
        </p:nvSpPr>
        <p:spPr/>
        <p:txBody>
          <a:bodyPr/>
          <a:lstStyle/>
          <a:p>
            <a:fld id="{3B9B9059-F1D6-41D0-95CF-D21CAA096B3A}" type="datetimeFigureOut">
              <a:rPr lang="en-US"/>
              <a:t>10/25/2017</a:t>
            </a:fld>
            <a:endParaRPr/>
          </a:p>
        </p:txBody>
      </p:sp>
      <p:sp>
        <p:nvSpPr>
          <p:cNvPr id="6" name="Slide Number Placeholder 5"/>
          <p:cNvSpPr>
            <a:spLocks noGrp="1"/>
          </p:cNvSpPr>
          <p:nvPr>
            <p:ph type="sldNum" sz="quarter" idx="12"/>
          </p:nvPr>
        </p:nvSpPr>
        <p:spPr/>
        <p:txBody>
          <a:bodyPr/>
          <a:lstStyle/>
          <a:p>
            <a:fld id="{E5FD5434-F838-4DD4-A17B-1CB1A1850DF4}" type="slidenum">
              <a:rPr/>
              <a:t>‹#›</a:t>
            </a:fld>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0040043" y="482599"/>
            <a:ext cx="1843982" cy="5791201"/>
          </a:xfrm>
        </p:spPr>
        <p:txBody>
          <a:bodyPr vert="eaVert"/>
          <a:lstStyle/>
          <a:p>
            <a:r>
              <a:rPr lang="en-US"/>
              <a:t>Click to edit Master title style</a:t>
            </a:r>
            <a:endParaRPr/>
          </a:p>
        </p:txBody>
      </p:sp>
      <p:sp>
        <p:nvSpPr>
          <p:cNvPr id="3" name="Vertical Text Placeholder 2"/>
          <p:cNvSpPr>
            <a:spLocks noGrp="1"/>
          </p:cNvSpPr>
          <p:nvPr>
            <p:ph type="body" orient="vert" idx="1"/>
          </p:nvPr>
        </p:nvSpPr>
        <p:spPr>
          <a:xfrm>
            <a:off x="914162" y="482599"/>
            <a:ext cx="9040045" cy="5791201"/>
          </a:xfrm>
        </p:spPr>
        <p:txBody>
          <a:bodyPr vert="eaVert"/>
          <a:lstStyle>
            <a:lvl5pPr>
              <a:defRPr/>
            </a:lvl5pPr>
            <a:lvl6pPr>
              <a:defRPr/>
            </a:lvl6pPr>
            <a:lvl7pPr>
              <a:defRPr/>
            </a:lvl7pPr>
            <a:lvl8pPr>
              <a:defRPr baseline="0"/>
            </a:lvl8pPr>
            <a:lvl9pPr>
              <a:defRPr baseline="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5" name="Footer Placeholder 4"/>
          <p:cNvSpPr>
            <a:spLocks noGrp="1"/>
          </p:cNvSpPr>
          <p:nvPr>
            <p:ph type="ftr" sz="quarter" idx="11"/>
          </p:nvPr>
        </p:nvSpPr>
        <p:spPr/>
        <p:txBody>
          <a:bodyPr/>
          <a:lstStyle/>
          <a:p>
            <a:endParaRPr/>
          </a:p>
        </p:txBody>
      </p:sp>
      <p:sp>
        <p:nvSpPr>
          <p:cNvPr id="4" name="Date Placeholder 3"/>
          <p:cNvSpPr>
            <a:spLocks noGrp="1"/>
          </p:cNvSpPr>
          <p:nvPr>
            <p:ph type="dt" sz="half" idx="10"/>
          </p:nvPr>
        </p:nvSpPr>
        <p:spPr/>
        <p:txBody>
          <a:bodyPr/>
          <a:lstStyle/>
          <a:p>
            <a:fld id="{3B9B9059-F1D6-41D0-95CF-D21CAA096B3A}" type="datetimeFigureOut">
              <a:rPr lang="en-US"/>
              <a:t>10/25/2017</a:t>
            </a:fld>
            <a:endParaRPr/>
          </a:p>
        </p:txBody>
      </p:sp>
      <p:sp>
        <p:nvSpPr>
          <p:cNvPr id="6" name="Slide Number Placeholder 5"/>
          <p:cNvSpPr>
            <a:spLocks noGrp="1"/>
          </p:cNvSpPr>
          <p:nvPr>
            <p:ph type="sldNum" sz="quarter" idx="12"/>
          </p:nvPr>
        </p:nvSpPr>
        <p:spPr/>
        <p:txBody>
          <a:bodyPr/>
          <a:lstStyle/>
          <a:p>
            <a:fld id="{E5FD5434-F838-4DD4-A17B-1CB1A1850DF4}" type="slidenum">
              <a:rPr/>
              <a:t>‹#›</a:t>
            </a:fld>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a:p>
        </p:txBody>
      </p:sp>
      <p:sp>
        <p:nvSpPr>
          <p:cNvPr id="3" name="Content Placeholder 2"/>
          <p:cNvSpPr>
            <a:spLocks noGrp="1"/>
          </p:cNvSpPr>
          <p:nvPr>
            <p:ph idx="1"/>
          </p:nvPr>
        </p:nvSpPr>
        <p:spPr/>
        <p:txBody>
          <a:bodyPr/>
          <a:lstStyle>
            <a:lvl5pPr>
              <a:defRPr/>
            </a:lvl5pPr>
            <a:lvl6pPr>
              <a:defRPr/>
            </a:lvl6pPr>
            <a:lvl7pPr>
              <a:defRPr/>
            </a:lvl7pPr>
            <a:lvl8pPr>
              <a:defRPr/>
            </a:lvl8pPr>
            <a:lvl9pPr>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5" name="Footer Placeholder 4"/>
          <p:cNvSpPr>
            <a:spLocks noGrp="1"/>
          </p:cNvSpPr>
          <p:nvPr>
            <p:ph type="ftr" sz="quarter" idx="11"/>
          </p:nvPr>
        </p:nvSpPr>
        <p:spPr/>
        <p:txBody>
          <a:bodyPr/>
          <a:lstStyle/>
          <a:p>
            <a:endParaRPr/>
          </a:p>
        </p:txBody>
      </p:sp>
      <p:sp>
        <p:nvSpPr>
          <p:cNvPr id="4" name="Date Placeholder 3"/>
          <p:cNvSpPr>
            <a:spLocks noGrp="1"/>
          </p:cNvSpPr>
          <p:nvPr>
            <p:ph type="dt" sz="half" idx="10"/>
          </p:nvPr>
        </p:nvSpPr>
        <p:spPr/>
        <p:txBody>
          <a:bodyPr/>
          <a:lstStyle/>
          <a:p>
            <a:fld id="{3B9B9059-F1D6-41D0-95CF-D21CAA096B3A}" type="datetimeFigureOut">
              <a:rPr lang="en-US"/>
              <a:t>10/25/2017</a:t>
            </a:fld>
            <a:endParaRPr/>
          </a:p>
        </p:txBody>
      </p:sp>
      <p:sp>
        <p:nvSpPr>
          <p:cNvPr id="6" name="Slide Number Placeholder 5"/>
          <p:cNvSpPr>
            <a:spLocks noGrp="1"/>
          </p:cNvSpPr>
          <p:nvPr>
            <p:ph type="sldNum" sz="quarter" idx="12"/>
          </p:nvPr>
        </p:nvSpPr>
        <p:spPr/>
        <p:txBody>
          <a:bodyPr/>
          <a:lstStyle/>
          <a:p>
            <a:fld id="{E5FD5434-F838-4DD4-A17B-1CB1A1850DF4}" type="slidenum">
              <a:rPr/>
              <a:t>‹#›</a:t>
            </a:fld>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11" name="Isosceles Triangle 5"/>
          <p:cNvSpPr/>
          <p:nvPr/>
        </p:nvSpPr>
        <p:spPr>
          <a:xfrm>
            <a:off x="-1607" y="-1115"/>
            <a:ext cx="12190403" cy="6863692"/>
          </a:xfrm>
          <a:custGeom>
            <a:avLst/>
            <a:gdLst/>
            <a:ahLst/>
            <a:cxnLst/>
            <a:rect l="l" t="t" r="r" b="b"/>
            <a:pathLst>
              <a:path w="9145184" h="5147769">
                <a:moveTo>
                  <a:pt x="4573206" y="2611793"/>
                </a:moveTo>
                <a:lnTo>
                  <a:pt x="4673081" y="5144337"/>
                </a:lnTo>
                <a:lnTo>
                  <a:pt x="4473331" y="5144337"/>
                </a:lnTo>
                <a:close/>
                <a:moveTo>
                  <a:pt x="4571642" y="2577669"/>
                </a:moveTo>
                <a:lnTo>
                  <a:pt x="4568842" y="2582993"/>
                </a:lnTo>
                <a:lnTo>
                  <a:pt x="4572592" y="2595063"/>
                </a:lnTo>
                <a:lnTo>
                  <a:pt x="4576342" y="2582993"/>
                </a:lnTo>
                <a:lnTo>
                  <a:pt x="4573542" y="2577669"/>
                </a:lnTo>
                <a:lnTo>
                  <a:pt x="4576527" y="2582398"/>
                </a:lnTo>
                <a:lnTo>
                  <a:pt x="4577948" y="2577822"/>
                </a:lnTo>
                <a:lnTo>
                  <a:pt x="4576812" y="2582849"/>
                </a:lnTo>
                <a:lnTo>
                  <a:pt x="6195680" y="5147769"/>
                </a:lnTo>
                <a:lnTo>
                  <a:pt x="5925258" y="5147769"/>
                </a:lnTo>
                <a:lnTo>
                  <a:pt x="4576648" y="2583574"/>
                </a:lnTo>
                <a:lnTo>
                  <a:pt x="4573436" y="2597778"/>
                </a:lnTo>
                <a:lnTo>
                  <a:pt x="5365626" y="5147732"/>
                </a:lnTo>
                <a:lnTo>
                  <a:pt x="5148352" y="5147731"/>
                </a:lnTo>
                <a:lnTo>
                  <a:pt x="4572592" y="2601509"/>
                </a:lnTo>
                <a:lnTo>
                  <a:pt x="3996832" y="5147731"/>
                </a:lnTo>
                <a:lnTo>
                  <a:pt x="3779558" y="5147732"/>
                </a:lnTo>
                <a:lnTo>
                  <a:pt x="4571749" y="2597778"/>
                </a:lnTo>
                <a:lnTo>
                  <a:pt x="4568537" y="2583574"/>
                </a:lnTo>
                <a:lnTo>
                  <a:pt x="3219926" y="5147769"/>
                </a:lnTo>
                <a:lnTo>
                  <a:pt x="2949504" y="5147769"/>
                </a:lnTo>
                <a:lnTo>
                  <a:pt x="4568373" y="2582849"/>
                </a:lnTo>
                <a:lnTo>
                  <a:pt x="4567236" y="2577822"/>
                </a:lnTo>
                <a:lnTo>
                  <a:pt x="4568658" y="2582398"/>
                </a:lnTo>
                <a:close/>
                <a:moveTo>
                  <a:pt x="4575557" y="2575085"/>
                </a:moveTo>
                <a:lnTo>
                  <a:pt x="7359080" y="5147393"/>
                </a:lnTo>
                <a:lnTo>
                  <a:pt x="6952676" y="5147393"/>
                </a:lnTo>
                <a:close/>
                <a:moveTo>
                  <a:pt x="4569627" y="2575085"/>
                </a:moveTo>
                <a:lnTo>
                  <a:pt x="2192508" y="5147393"/>
                </a:lnTo>
                <a:lnTo>
                  <a:pt x="1786104" y="5147393"/>
                </a:lnTo>
                <a:close/>
                <a:moveTo>
                  <a:pt x="4575024" y="2574459"/>
                </a:moveTo>
                <a:lnTo>
                  <a:pt x="4578940" y="2575344"/>
                </a:lnTo>
                <a:lnTo>
                  <a:pt x="4578048" y="2574781"/>
                </a:lnTo>
                <a:lnTo>
                  <a:pt x="4579253" y="2575415"/>
                </a:lnTo>
                <a:lnTo>
                  <a:pt x="9145184" y="3607878"/>
                </a:lnTo>
                <a:lnTo>
                  <a:pt x="9145184" y="3994264"/>
                </a:lnTo>
                <a:lnTo>
                  <a:pt x="4580914" y="2576289"/>
                </a:lnTo>
                <a:lnTo>
                  <a:pt x="9144554" y="4976484"/>
                </a:lnTo>
                <a:lnTo>
                  <a:pt x="9144554" y="5147483"/>
                </a:lnTo>
                <a:lnTo>
                  <a:pt x="8654212" y="5147483"/>
                </a:lnTo>
                <a:lnTo>
                  <a:pt x="4579973" y="2575996"/>
                </a:lnTo>
                <a:close/>
                <a:moveTo>
                  <a:pt x="4570160" y="2574459"/>
                </a:moveTo>
                <a:lnTo>
                  <a:pt x="4565211" y="2575996"/>
                </a:lnTo>
                <a:lnTo>
                  <a:pt x="490972" y="5147483"/>
                </a:lnTo>
                <a:lnTo>
                  <a:pt x="629" y="5147483"/>
                </a:lnTo>
                <a:lnTo>
                  <a:pt x="630" y="4976484"/>
                </a:lnTo>
                <a:lnTo>
                  <a:pt x="4564270" y="2576289"/>
                </a:lnTo>
                <a:lnTo>
                  <a:pt x="0" y="3994264"/>
                </a:lnTo>
                <a:lnTo>
                  <a:pt x="0" y="3607878"/>
                </a:lnTo>
                <a:lnTo>
                  <a:pt x="4565931" y="2575415"/>
                </a:lnTo>
                <a:lnTo>
                  <a:pt x="4567137" y="2574781"/>
                </a:lnTo>
                <a:lnTo>
                  <a:pt x="4566244" y="2575344"/>
                </a:lnTo>
                <a:close/>
                <a:moveTo>
                  <a:pt x="630" y="286"/>
                </a:moveTo>
                <a:lnTo>
                  <a:pt x="490972" y="286"/>
                </a:lnTo>
                <a:lnTo>
                  <a:pt x="4565212" y="2571773"/>
                </a:lnTo>
                <a:lnTo>
                  <a:pt x="4567326" y="2572430"/>
                </a:lnTo>
                <a:lnTo>
                  <a:pt x="4569443" y="2572513"/>
                </a:lnTo>
                <a:lnTo>
                  <a:pt x="1786104" y="376"/>
                </a:lnTo>
                <a:lnTo>
                  <a:pt x="2192508" y="376"/>
                </a:lnTo>
                <a:lnTo>
                  <a:pt x="4569471" y="2572514"/>
                </a:lnTo>
                <a:lnTo>
                  <a:pt x="4571301" y="2572587"/>
                </a:lnTo>
                <a:lnTo>
                  <a:pt x="4569599" y="2572654"/>
                </a:lnTo>
                <a:lnTo>
                  <a:pt x="4569627" y="2572684"/>
                </a:lnTo>
                <a:lnTo>
                  <a:pt x="4569595" y="2572654"/>
                </a:lnTo>
                <a:lnTo>
                  <a:pt x="4568222" y="2572708"/>
                </a:lnTo>
                <a:lnTo>
                  <a:pt x="4570160" y="2573310"/>
                </a:lnTo>
                <a:lnTo>
                  <a:pt x="4567604" y="2572732"/>
                </a:lnTo>
                <a:lnTo>
                  <a:pt x="4566783" y="2572765"/>
                </a:lnTo>
                <a:lnTo>
                  <a:pt x="4567137" y="2572988"/>
                </a:lnTo>
                <a:lnTo>
                  <a:pt x="4566717" y="2572767"/>
                </a:lnTo>
                <a:lnTo>
                  <a:pt x="1205" y="2752816"/>
                </a:lnTo>
                <a:lnTo>
                  <a:pt x="1205" y="2392358"/>
                </a:lnTo>
                <a:lnTo>
                  <a:pt x="4565974" y="2572377"/>
                </a:lnTo>
                <a:lnTo>
                  <a:pt x="4565931" y="2572354"/>
                </a:lnTo>
                <a:lnTo>
                  <a:pt x="0" y="1539891"/>
                </a:lnTo>
                <a:lnTo>
                  <a:pt x="0" y="1153505"/>
                </a:lnTo>
                <a:lnTo>
                  <a:pt x="4564271" y="2571481"/>
                </a:lnTo>
                <a:lnTo>
                  <a:pt x="630" y="171286"/>
                </a:lnTo>
                <a:close/>
                <a:moveTo>
                  <a:pt x="9144554" y="286"/>
                </a:moveTo>
                <a:lnTo>
                  <a:pt x="9144554" y="171286"/>
                </a:lnTo>
                <a:lnTo>
                  <a:pt x="4580915" y="2571480"/>
                </a:lnTo>
                <a:lnTo>
                  <a:pt x="9145184" y="1153505"/>
                </a:lnTo>
                <a:lnTo>
                  <a:pt x="9145184" y="1539891"/>
                </a:lnTo>
                <a:lnTo>
                  <a:pt x="4579254" y="2572354"/>
                </a:lnTo>
                <a:lnTo>
                  <a:pt x="4579211" y="2572377"/>
                </a:lnTo>
                <a:lnTo>
                  <a:pt x="9143978" y="2392358"/>
                </a:lnTo>
                <a:lnTo>
                  <a:pt x="9143979" y="2752816"/>
                </a:lnTo>
                <a:lnTo>
                  <a:pt x="4578467" y="2572767"/>
                </a:lnTo>
                <a:lnTo>
                  <a:pt x="4578048" y="2572988"/>
                </a:lnTo>
                <a:lnTo>
                  <a:pt x="4578402" y="2572765"/>
                </a:lnTo>
                <a:lnTo>
                  <a:pt x="4577580" y="2572732"/>
                </a:lnTo>
                <a:lnTo>
                  <a:pt x="4575024" y="2573310"/>
                </a:lnTo>
                <a:lnTo>
                  <a:pt x="4576963" y="2572708"/>
                </a:lnTo>
                <a:lnTo>
                  <a:pt x="4575590" y="2572654"/>
                </a:lnTo>
                <a:lnTo>
                  <a:pt x="4575557" y="2572684"/>
                </a:lnTo>
                <a:lnTo>
                  <a:pt x="4575585" y="2572654"/>
                </a:lnTo>
                <a:lnTo>
                  <a:pt x="4573884" y="2572587"/>
                </a:lnTo>
                <a:lnTo>
                  <a:pt x="4575714" y="2572515"/>
                </a:lnTo>
                <a:lnTo>
                  <a:pt x="6952676" y="376"/>
                </a:lnTo>
                <a:lnTo>
                  <a:pt x="7359080" y="376"/>
                </a:lnTo>
                <a:lnTo>
                  <a:pt x="4575742" y="2572513"/>
                </a:lnTo>
                <a:lnTo>
                  <a:pt x="4577858" y="2572430"/>
                </a:lnTo>
                <a:lnTo>
                  <a:pt x="4579973" y="2571773"/>
                </a:lnTo>
                <a:lnTo>
                  <a:pt x="8654212" y="286"/>
                </a:lnTo>
                <a:close/>
                <a:moveTo>
                  <a:pt x="3219926" y="0"/>
                </a:moveTo>
                <a:lnTo>
                  <a:pt x="4568537" y="2564195"/>
                </a:lnTo>
                <a:lnTo>
                  <a:pt x="4571749" y="2549991"/>
                </a:lnTo>
                <a:lnTo>
                  <a:pt x="3779558" y="38"/>
                </a:lnTo>
                <a:lnTo>
                  <a:pt x="3996832" y="38"/>
                </a:lnTo>
                <a:lnTo>
                  <a:pt x="4572260" y="2544793"/>
                </a:lnTo>
                <a:lnTo>
                  <a:pt x="4471935" y="837"/>
                </a:lnTo>
                <a:lnTo>
                  <a:pt x="4674477" y="837"/>
                </a:lnTo>
                <a:lnTo>
                  <a:pt x="4574412" y="2538215"/>
                </a:lnTo>
                <a:lnTo>
                  <a:pt x="5148352" y="38"/>
                </a:lnTo>
                <a:lnTo>
                  <a:pt x="5365626" y="38"/>
                </a:lnTo>
                <a:lnTo>
                  <a:pt x="4574021" y="2548106"/>
                </a:lnTo>
                <a:lnTo>
                  <a:pt x="4573871" y="2551916"/>
                </a:lnTo>
                <a:lnTo>
                  <a:pt x="4576648" y="2564195"/>
                </a:lnTo>
                <a:lnTo>
                  <a:pt x="5925258" y="0"/>
                </a:lnTo>
                <a:lnTo>
                  <a:pt x="6195680" y="0"/>
                </a:lnTo>
                <a:lnTo>
                  <a:pt x="4576812" y="2564920"/>
                </a:lnTo>
                <a:lnTo>
                  <a:pt x="4577948" y="2569947"/>
                </a:lnTo>
                <a:lnTo>
                  <a:pt x="4576527" y="2565371"/>
                </a:lnTo>
                <a:lnTo>
                  <a:pt x="4573542" y="2570100"/>
                </a:lnTo>
                <a:lnTo>
                  <a:pt x="4576342" y="2564777"/>
                </a:lnTo>
                <a:lnTo>
                  <a:pt x="4573699" y="2556271"/>
                </a:lnTo>
                <a:lnTo>
                  <a:pt x="4573206" y="2568777"/>
                </a:lnTo>
                <a:lnTo>
                  <a:pt x="4572575" y="2552763"/>
                </a:lnTo>
                <a:lnTo>
                  <a:pt x="4568842" y="2564777"/>
                </a:lnTo>
                <a:lnTo>
                  <a:pt x="4571642" y="2570100"/>
                </a:lnTo>
                <a:lnTo>
                  <a:pt x="4568658" y="2565371"/>
                </a:lnTo>
                <a:lnTo>
                  <a:pt x="4567236" y="2569947"/>
                </a:lnTo>
                <a:lnTo>
                  <a:pt x="4568373" y="2564920"/>
                </a:lnTo>
                <a:lnTo>
                  <a:pt x="2949504" y="0"/>
                </a:lnTo>
                <a:close/>
              </a:path>
            </a:pathLst>
          </a:custGeom>
          <a:gradFill>
            <a:gsLst>
              <a:gs pos="0">
                <a:schemeClr val="bg1">
                  <a:alpha val="1000"/>
                </a:schemeClr>
              </a:gs>
              <a:gs pos="100000">
                <a:schemeClr val="bg1">
                  <a:alpha val="1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algn="ctr"/>
            <a:endParaRPr/>
          </a:p>
        </p:txBody>
      </p:sp>
      <p:sp>
        <p:nvSpPr>
          <p:cNvPr id="2" name="Title 1"/>
          <p:cNvSpPr>
            <a:spLocks noGrp="1"/>
          </p:cNvSpPr>
          <p:nvPr>
            <p:ph type="title"/>
          </p:nvPr>
        </p:nvSpPr>
        <p:spPr>
          <a:xfrm>
            <a:off x="1218883" y="1524000"/>
            <a:ext cx="9751060" cy="1992597"/>
          </a:xfrm>
        </p:spPr>
        <p:txBody>
          <a:bodyPr anchor="b" anchorCtr="0">
            <a:noAutofit/>
          </a:bodyPr>
          <a:lstStyle>
            <a:lvl1pPr algn="ctr">
              <a:defRPr sz="4400" b="0" cap="all" baseline="0"/>
            </a:lvl1pPr>
          </a:lstStyle>
          <a:p>
            <a:r>
              <a:rPr lang="en-US"/>
              <a:t>Click to edit Master title style</a:t>
            </a:r>
            <a:endParaRPr/>
          </a:p>
        </p:txBody>
      </p:sp>
      <p:sp>
        <p:nvSpPr>
          <p:cNvPr id="3" name="Text Placeholder 2"/>
          <p:cNvSpPr>
            <a:spLocks noGrp="1"/>
          </p:cNvSpPr>
          <p:nvPr>
            <p:ph type="body" idx="1"/>
          </p:nvPr>
        </p:nvSpPr>
        <p:spPr>
          <a:xfrm>
            <a:off x="1218883" y="3632200"/>
            <a:ext cx="9751060" cy="1016000"/>
          </a:xfrm>
        </p:spPr>
        <p:txBody>
          <a:bodyPr anchor="t" anchorCtr="0">
            <a:noAutofit/>
          </a:bodyPr>
          <a:lstStyle>
            <a:lvl1pPr marL="0" indent="0" algn="ctr">
              <a:spcBef>
                <a:spcPts val="0"/>
              </a:spcBef>
              <a:buNone/>
              <a:defRPr sz="2800">
                <a:solidFill>
                  <a:schemeClr val="tx1"/>
                </a:solidFill>
              </a:defRPr>
            </a:lvl1pPr>
            <a:lvl2pPr marL="609493" indent="0">
              <a:buNone/>
              <a:defRPr sz="2400">
                <a:solidFill>
                  <a:schemeClr val="tx1">
                    <a:tint val="75000"/>
                  </a:schemeClr>
                </a:solidFill>
              </a:defRPr>
            </a:lvl2pPr>
            <a:lvl3pPr marL="1218987" indent="0">
              <a:buNone/>
              <a:defRPr sz="2100">
                <a:solidFill>
                  <a:schemeClr val="tx1">
                    <a:tint val="75000"/>
                  </a:schemeClr>
                </a:solidFill>
              </a:defRPr>
            </a:lvl3pPr>
            <a:lvl4pPr marL="1828480" indent="0">
              <a:buNone/>
              <a:defRPr sz="1900">
                <a:solidFill>
                  <a:schemeClr val="tx1">
                    <a:tint val="75000"/>
                  </a:schemeClr>
                </a:solidFill>
              </a:defRPr>
            </a:lvl4pPr>
            <a:lvl5pPr marL="2437973" indent="0">
              <a:buNone/>
              <a:defRPr sz="1900">
                <a:solidFill>
                  <a:schemeClr val="tx1">
                    <a:tint val="75000"/>
                  </a:schemeClr>
                </a:solidFill>
              </a:defRPr>
            </a:lvl5pPr>
            <a:lvl6pPr marL="3047467" indent="0">
              <a:buNone/>
              <a:defRPr sz="1900">
                <a:solidFill>
                  <a:schemeClr val="tx1">
                    <a:tint val="75000"/>
                  </a:schemeClr>
                </a:solidFill>
              </a:defRPr>
            </a:lvl6pPr>
            <a:lvl7pPr marL="3656960" indent="0">
              <a:buNone/>
              <a:defRPr sz="1900">
                <a:solidFill>
                  <a:schemeClr val="tx1">
                    <a:tint val="75000"/>
                  </a:schemeClr>
                </a:solidFill>
              </a:defRPr>
            </a:lvl7pPr>
            <a:lvl8pPr marL="4266453" indent="0">
              <a:buNone/>
              <a:defRPr sz="1900">
                <a:solidFill>
                  <a:schemeClr val="tx1">
                    <a:tint val="75000"/>
                  </a:schemeClr>
                </a:solidFill>
              </a:defRPr>
            </a:lvl8pPr>
            <a:lvl9pPr marL="4875947" indent="0">
              <a:buNone/>
              <a:defRPr sz="1900">
                <a:solidFill>
                  <a:schemeClr val="tx1">
                    <a:tint val="75000"/>
                  </a:schemeClr>
                </a:solidFill>
              </a:defRPr>
            </a:lvl9pPr>
          </a:lstStyle>
          <a:p>
            <a:pPr lvl="0"/>
            <a:r>
              <a:rPr lang="en-US"/>
              <a:t>Edit Master text styles</a:t>
            </a:r>
          </a:p>
        </p:txBody>
      </p:sp>
      <p:sp>
        <p:nvSpPr>
          <p:cNvPr id="5" name="Footer Placeholder 4"/>
          <p:cNvSpPr>
            <a:spLocks noGrp="1"/>
          </p:cNvSpPr>
          <p:nvPr>
            <p:ph type="ftr" sz="quarter" idx="11"/>
          </p:nvPr>
        </p:nvSpPr>
        <p:spPr/>
        <p:txBody>
          <a:bodyPr/>
          <a:lstStyle/>
          <a:p>
            <a:endParaRPr/>
          </a:p>
        </p:txBody>
      </p:sp>
      <p:sp>
        <p:nvSpPr>
          <p:cNvPr id="4" name="Date Placeholder 3"/>
          <p:cNvSpPr>
            <a:spLocks noGrp="1"/>
          </p:cNvSpPr>
          <p:nvPr>
            <p:ph type="dt" sz="half" idx="10"/>
          </p:nvPr>
        </p:nvSpPr>
        <p:spPr/>
        <p:txBody>
          <a:bodyPr/>
          <a:lstStyle/>
          <a:p>
            <a:fld id="{3B9B9059-F1D6-41D0-95CF-D21CAA096B3A}" type="datetimeFigureOut">
              <a:rPr lang="en-US"/>
              <a:t>10/25/2017</a:t>
            </a:fld>
            <a:endParaRPr/>
          </a:p>
        </p:txBody>
      </p:sp>
      <p:sp>
        <p:nvSpPr>
          <p:cNvPr id="6" name="Slide Number Placeholder 5"/>
          <p:cNvSpPr>
            <a:spLocks noGrp="1"/>
          </p:cNvSpPr>
          <p:nvPr>
            <p:ph type="sldNum" sz="quarter" idx="12"/>
          </p:nvPr>
        </p:nvSpPr>
        <p:spPr/>
        <p:txBody>
          <a:bodyPr/>
          <a:lstStyle/>
          <a:p>
            <a:fld id="{E5FD5434-F838-4DD4-A17B-1CB1A1850DF4}" type="slidenum">
              <a:rPr/>
              <a:t>‹#›</a:t>
            </a:fld>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a:p>
        </p:txBody>
      </p:sp>
      <p:sp>
        <p:nvSpPr>
          <p:cNvPr id="3" name="Content Placeholder 2"/>
          <p:cNvSpPr>
            <a:spLocks noGrp="1"/>
          </p:cNvSpPr>
          <p:nvPr>
            <p:ph sz="half" idx="1"/>
          </p:nvPr>
        </p:nvSpPr>
        <p:spPr>
          <a:xfrm>
            <a:off x="914162" y="1803401"/>
            <a:ext cx="4977104" cy="4470400"/>
          </a:xfrm>
        </p:spPr>
        <p:txBody>
          <a:bodyPr>
            <a:normAutofit/>
          </a:bodyPr>
          <a:lstStyle>
            <a:lvl1pPr>
              <a:defRPr sz="2400"/>
            </a:lvl1pPr>
            <a:lvl2pPr>
              <a:defRPr sz="2000"/>
            </a:lvl2pPr>
            <a:lvl3pPr>
              <a:defRPr sz="1800"/>
            </a:lvl3pPr>
            <a:lvl4pPr>
              <a:defRPr sz="1600"/>
            </a:lvl4pPr>
            <a:lvl5pPr>
              <a:defRPr sz="1400"/>
            </a:lvl5pPr>
            <a:lvl6pPr>
              <a:defRPr sz="1400"/>
            </a:lvl6pPr>
            <a:lvl7pPr marL="2669581">
              <a:defRPr sz="1400"/>
            </a:lvl7pPr>
            <a:lvl8pPr marL="2669581">
              <a:defRPr sz="1400"/>
            </a:lvl8pPr>
            <a:lvl9pPr marL="2669581">
              <a:defRPr sz="14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4" name="Content Placeholder 3"/>
          <p:cNvSpPr>
            <a:spLocks noGrp="1"/>
          </p:cNvSpPr>
          <p:nvPr>
            <p:ph sz="half" idx="2"/>
          </p:nvPr>
        </p:nvSpPr>
        <p:spPr>
          <a:xfrm>
            <a:off x="6297559" y="1803401"/>
            <a:ext cx="4977104" cy="4470400"/>
          </a:xfrm>
        </p:spPr>
        <p:txBody>
          <a:bodyPr>
            <a:normAutofit/>
          </a:bodyPr>
          <a:lstStyle>
            <a:lvl1pPr>
              <a:defRPr sz="2400"/>
            </a:lvl1pPr>
            <a:lvl2pPr>
              <a:defRPr sz="2000"/>
            </a:lvl2pPr>
            <a:lvl3pPr>
              <a:defRPr sz="1800"/>
            </a:lvl3pPr>
            <a:lvl4pPr>
              <a:defRPr sz="1600"/>
            </a:lvl4pPr>
            <a:lvl5pPr>
              <a:defRPr sz="1400"/>
            </a:lvl5pPr>
            <a:lvl6pPr marL="2669581">
              <a:defRPr sz="1400" baseline="0"/>
            </a:lvl6pPr>
            <a:lvl7pPr marL="2669581">
              <a:defRPr sz="1400" baseline="0"/>
            </a:lvl7pPr>
            <a:lvl8pPr marL="2669581">
              <a:defRPr sz="1400" baseline="0"/>
            </a:lvl8pPr>
            <a:lvl9pPr marL="2669581">
              <a:defRPr sz="1400" baseline="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6" name="Footer Placeholder 5"/>
          <p:cNvSpPr>
            <a:spLocks noGrp="1"/>
          </p:cNvSpPr>
          <p:nvPr>
            <p:ph type="ftr" sz="quarter" idx="11"/>
          </p:nvPr>
        </p:nvSpPr>
        <p:spPr/>
        <p:txBody>
          <a:bodyPr/>
          <a:lstStyle/>
          <a:p>
            <a:endParaRPr/>
          </a:p>
        </p:txBody>
      </p:sp>
      <p:sp>
        <p:nvSpPr>
          <p:cNvPr id="5" name="Date Placeholder 4"/>
          <p:cNvSpPr>
            <a:spLocks noGrp="1"/>
          </p:cNvSpPr>
          <p:nvPr>
            <p:ph type="dt" sz="half" idx="10"/>
          </p:nvPr>
        </p:nvSpPr>
        <p:spPr/>
        <p:txBody>
          <a:bodyPr/>
          <a:lstStyle/>
          <a:p>
            <a:fld id="{3B9B9059-F1D6-41D0-95CF-D21CAA096B3A}" type="datetimeFigureOut">
              <a:rPr lang="en-US"/>
              <a:t>10/25/2017</a:t>
            </a:fld>
            <a:endParaRPr/>
          </a:p>
        </p:txBody>
      </p:sp>
      <p:sp>
        <p:nvSpPr>
          <p:cNvPr id="7" name="Slide Number Placeholder 6"/>
          <p:cNvSpPr>
            <a:spLocks noGrp="1"/>
          </p:cNvSpPr>
          <p:nvPr>
            <p:ph type="sldNum" sz="quarter" idx="12"/>
          </p:nvPr>
        </p:nvSpPr>
        <p:spPr/>
        <p:txBody>
          <a:bodyPr/>
          <a:lstStyle/>
          <a:p>
            <a:fld id="{E5FD5434-F838-4DD4-A17B-1CB1A1850DF4}" type="slidenum">
              <a:rPr/>
              <a:t>‹#›</a:t>
            </a:fld>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a:p>
        </p:txBody>
      </p:sp>
      <p:sp>
        <p:nvSpPr>
          <p:cNvPr id="3" name="Text Placeholder 2"/>
          <p:cNvSpPr>
            <a:spLocks noGrp="1"/>
          </p:cNvSpPr>
          <p:nvPr>
            <p:ph type="body" idx="1"/>
          </p:nvPr>
        </p:nvSpPr>
        <p:spPr>
          <a:xfrm>
            <a:off x="914162" y="1803400"/>
            <a:ext cx="4977104" cy="914400"/>
          </a:xfrm>
        </p:spPr>
        <p:txBody>
          <a:bodyPr anchor="ctr">
            <a:noAutofit/>
          </a:bodyPr>
          <a:lstStyle>
            <a:lvl1pPr marL="0" indent="0">
              <a:lnSpc>
                <a:spcPct val="80000"/>
              </a:lnSpc>
              <a:spcBef>
                <a:spcPts val="0"/>
              </a:spcBef>
              <a:buNone/>
              <a:defRPr sz="2800" b="0">
                <a:solidFill>
                  <a:schemeClr val="tx1"/>
                </a:solidFill>
              </a:defRPr>
            </a:lvl1pPr>
            <a:lvl2pPr marL="609493" indent="0">
              <a:buNone/>
              <a:defRPr sz="2700" b="1"/>
            </a:lvl2pPr>
            <a:lvl3pPr marL="1218987" indent="0">
              <a:buNone/>
              <a:defRPr sz="2400" b="1"/>
            </a:lvl3pPr>
            <a:lvl4pPr marL="1828480" indent="0">
              <a:buNone/>
              <a:defRPr sz="2100" b="1"/>
            </a:lvl4pPr>
            <a:lvl5pPr marL="2437973" indent="0">
              <a:buNone/>
              <a:defRPr sz="2100" b="1"/>
            </a:lvl5pPr>
            <a:lvl6pPr marL="3047467" indent="0">
              <a:buNone/>
              <a:defRPr sz="2100" b="1"/>
            </a:lvl6pPr>
            <a:lvl7pPr marL="3656960" indent="0">
              <a:buNone/>
              <a:defRPr sz="2100" b="1"/>
            </a:lvl7pPr>
            <a:lvl8pPr marL="4266453" indent="0">
              <a:buNone/>
              <a:defRPr sz="2100" b="1"/>
            </a:lvl8pPr>
            <a:lvl9pPr marL="4875947" indent="0">
              <a:buNone/>
              <a:defRPr sz="2100" b="1"/>
            </a:lvl9pPr>
          </a:lstStyle>
          <a:p>
            <a:pPr lvl="0"/>
            <a:r>
              <a:rPr lang="en-US"/>
              <a:t>Edit Master text styles</a:t>
            </a:r>
          </a:p>
        </p:txBody>
      </p:sp>
      <p:sp>
        <p:nvSpPr>
          <p:cNvPr id="4" name="Content Placeholder 3"/>
          <p:cNvSpPr>
            <a:spLocks noGrp="1"/>
          </p:cNvSpPr>
          <p:nvPr>
            <p:ph sz="half" idx="2"/>
          </p:nvPr>
        </p:nvSpPr>
        <p:spPr>
          <a:xfrm>
            <a:off x="914162" y="2717800"/>
            <a:ext cx="4977104" cy="3556000"/>
          </a:xfrm>
        </p:spPr>
        <p:txBody>
          <a:bodyPr>
            <a:normAutofit/>
          </a:bodyPr>
          <a:lstStyle>
            <a:lvl1pPr>
              <a:defRPr sz="2400"/>
            </a:lvl1pPr>
            <a:lvl2pPr>
              <a:defRPr sz="2000"/>
            </a:lvl2pPr>
            <a:lvl3pPr>
              <a:defRPr sz="1800"/>
            </a:lvl3pPr>
            <a:lvl4pPr>
              <a:defRPr sz="1600"/>
            </a:lvl4pPr>
            <a:lvl5pPr>
              <a:defRPr sz="1400"/>
            </a:lvl5pPr>
            <a:lvl6pPr marL="2669581">
              <a:defRPr sz="1400"/>
            </a:lvl6pPr>
            <a:lvl7pPr marL="2669581">
              <a:defRPr sz="1400"/>
            </a:lvl7pPr>
            <a:lvl8pPr marL="2669581">
              <a:defRPr sz="1400"/>
            </a:lvl8pPr>
            <a:lvl9pPr marL="2669581">
              <a:defRPr sz="14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5" name="Text Placeholder 4"/>
          <p:cNvSpPr>
            <a:spLocks noGrp="1"/>
          </p:cNvSpPr>
          <p:nvPr>
            <p:ph type="body" sz="quarter" idx="3"/>
          </p:nvPr>
        </p:nvSpPr>
        <p:spPr>
          <a:xfrm>
            <a:off x="6297559" y="1803400"/>
            <a:ext cx="4977104" cy="914400"/>
          </a:xfrm>
        </p:spPr>
        <p:txBody>
          <a:bodyPr anchor="ctr">
            <a:noAutofit/>
          </a:bodyPr>
          <a:lstStyle>
            <a:lvl1pPr marL="0" indent="0">
              <a:lnSpc>
                <a:spcPct val="80000"/>
              </a:lnSpc>
              <a:spcBef>
                <a:spcPts val="0"/>
              </a:spcBef>
              <a:buNone/>
              <a:defRPr sz="2800" b="0">
                <a:solidFill>
                  <a:schemeClr val="tx1"/>
                </a:solidFill>
              </a:defRPr>
            </a:lvl1pPr>
            <a:lvl2pPr marL="609493" indent="0">
              <a:buNone/>
              <a:defRPr sz="2700" b="1"/>
            </a:lvl2pPr>
            <a:lvl3pPr marL="1218987" indent="0">
              <a:buNone/>
              <a:defRPr sz="2400" b="1"/>
            </a:lvl3pPr>
            <a:lvl4pPr marL="1828480" indent="0">
              <a:buNone/>
              <a:defRPr sz="2100" b="1"/>
            </a:lvl4pPr>
            <a:lvl5pPr marL="2437973" indent="0">
              <a:buNone/>
              <a:defRPr sz="2100" b="1"/>
            </a:lvl5pPr>
            <a:lvl6pPr marL="3047467" indent="0">
              <a:buNone/>
              <a:defRPr sz="2100" b="1"/>
            </a:lvl6pPr>
            <a:lvl7pPr marL="3656960" indent="0">
              <a:buNone/>
              <a:defRPr sz="2100" b="1"/>
            </a:lvl7pPr>
            <a:lvl8pPr marL="4266453" indent="0">
              <a:buNone/>
              <a:defRPr sz="2100" b="1"/>
            </a:lvl8pPr>
            <a:lvl9pPr marL="4875947" indent="0">
              <a:buNone/>
              <a:defRPr sz="2100" b="1"/>
            </a:lvl9pPr>
          </a:lstStyle>
          <a:p>
            <a:pPr lvl="0"/>
            <a:r>
              <a:rPr lang="en-US"/>
              <a:t>Edit Master text styles</a:t>
            </a:r>
          </a:p>
        </p:txBody>
      </p:sp>
      <p:sp>
        <p:nvSpPr>
          <p:cNvPr id="6" name="Content Placeholder 5"/>
          <p:cNvSpPr>
            <a:spLocks noGrp="1"/>
          </p:cNvSpPr>
          <p:nvPr>
            <p:ph sz="quarter" idx="4"/>
          </p:nvPr>
        </p:nvSpPr>
        <p:spPr>
          <a:xfrm>
            <a:off x="6297559" y="2717800"/>
            <a:ext cx="4977104" cy="3556000"/>
          </a:xfrm>
        </p:spPr>
        <p:txBody>
          <a:bodyPr>
            <a:normAutofit/>
          </a:bodyPr>
          <a:lstStyle>
            <a:lvl1pPr>
              <a:defRPr sz="2400"/>
            </a:lvl1pPr>
            <a:lvl2pPr>
              <a:defRPr sz="2000"/>
            </a:lvl2pPr>
            <a:lvl3pPr>
              <a:defRPr sz="1800"/>
            </a:lvl3pPr>
            <a:lvl4pPr>
              <a:defRPr sz="1600"/>
            </a:lvl4pPr>
            <a:lvl5pPr>
              <a:defRPr sz="1400"/>
            </a:lvl5pPr>
            <a:lvl6pPr marL="2669581">
              <a:defRPr sz="1400"/>
            </a:lvl6pPr>
            <a:lvl7pPr marL="2669581">
              <a:defRPr sz="1400"/>
            </a:lvl7pPr>
            <a:lvl8pPr marL="2669581">
              <a:defRPr sz="1400" baseline="0"/>
            </a:lvl8pPr>
            <a:lvl9pPr marL="2669581">
              <a:defRPr sz="1400" baseline="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8" name="Footer Placeholder 7"/>
          <p:cNvSpPr>
            <a:spLocks noGrp="1"/>
          </p:cNvSpPr>
          <p:nvPr>
            <p:ph type="ftr" sz="quarter" idx="11"/>
          </p:nvPr>
        </p:nvSpPr>
        <p:spPr/>
        <p:txBody>
          <a:bodyPr/>
          <a:lstStyle/>
          <a:p>
            <a:endParaRPr/>
          </a:p>
        </p:txBody>
      </p:sp>
      <p:sp>
        <p:nvSpPr>
          <p:cNvPr id="7" name="Date Placeholder 6"/>
          <p:cNvSpPr>
            <a:spLocks noGrp="1"/>
          </p:cNvSpPr>
          <p:nvPr>
            <p:ph type="dt" sz="half" idx="10"/>
          </p:nvPr>
        </p:nvSpPr>
        <p:spPr/>
        <p:txBody>
          <a:bodyPr/>
          <a:lstStyle/>
          <a:p>
            <a:fld id="{3B9B9059-F1D6-41D0-95CF-D21CAA096B3A}" type="datetimeFigureOut">
              <a:rPr lang="en-US"/>
              <a:t>10/25/2017</a:t>
            </a:fld>
            <a:endParaRPr/>
          </a:p>
        </p:txBody>
      </p:sp>
      <p:sp>
        <p:nvSpPr>
          <p:cNvPr id="9" name="Slide Number Placeholder 8"/>
          <p:cNvSpPr>
            <a:spLocks noGrp="1"/>
          </p:cNvSpPr>
          <p:nvPr>
            <p:ph type="sldNum" sz="quarter" idx="12"/>
          </p:nvPr>
        </p:nvSpPr>
        <p:spPr/>
        <p:txBody>
          <a:bodyPr/>
          <a:lstStyle/>
          <a:p>
            <a:fld id="{E5FD5434-F838-4DD4-A17B-1CB1A1850DF4}" type="slidenum">
              <a:rPr/>
              <a:t>‹#›</a:t>
            </a:fld>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a:p>
        </p:txBody>
      </p:sp>
      <p:sp>
        <p:nvSpPr>
          <p:cNvPr id="4" name="Footer Placeholder 3"/>
          <p:cNvSpPr>
            <a:spLocks noGrp="1"/>
          </p:cNvSpPr>
          <p:nvPr>
            <p:ph type="ftr" sz="quarter" idx="11"/>
          </p:nvPr>
        </p:nvSpPr>
        <p:spPr/>
        <p:txBody>
          <a:bodyPr/>
          <a:lstStyle/>
          <a:p>
            <a:endParaRPr/>
          </a:p>
        </p:txBody>
      </p:sp>
      <p:sp>
        <p:nvSpPr>
          <p:cNvPr id="3" name="Date Placeholder 2"/>
          <p:cNvSpPr>
            <a:spLocks noGrp="1"/>
          </p:cNvSpPr>
          <p:nvPr>
            <p:ph type="dt" sz="half" idx="10"/>
          </p:nvPr>
        </p:nvSpPr>
        <p:spPr/>
        <p:txBody>
          <a:bodyPr/>
          <a:lstStyle/>
          <a:p>
            <a:fld id="{3B9B9059-F1D6-41D0-95CF-D21CAA096B3A}" type="datetimeFigureOut">
              <a:rPr lang="en-US"/>
              <a:t>10/25/2017</a:t>
            </a:fld>
            <a:endParaRPr/>
          </a:p>
        </p:txBody>
      </p:sp>
      <p:sp>
        <p:nvSpPr>
          <p:cNvPr id="5" name="Slide Number Placeholder 4"/>
          <p:cNvSpPr>
            <a:spLocks noGrp="1"/>
          </p:cNvSpPr>
          <p:nvPr>
            <p:ph type="sldNum" sz="quarter" idx="12"/>
          </p:nvPr>
        </p:nvSpPr>
        <p:spPr/>
        <p:txBody>
          <a:bodyPr/>
          <a:lstStyle/>
          <a:p>
            <a:fld id="{E5FD5434-F838-4DD4-A17B-1CB1A1850DF4}" type="slidenum">
              <a:rPr/>
              <a:t>‹#›</a:t>
            </a:fld>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821163" y="482600"/>
            <a:ext cx="3961368" cy="1422400"/>
          </a:xfrm>
        </p:spPr>
        <p:txBody>
          <a:bodyPr anchor="b">
            <a:noAutofit/>
          </a:bodyPr>
          <a:lstStyle>
            <a:lvl1pPr algn="l">
              <a:defRPr sz="3200" b="0"/>
            </a:lvl1pPr>
          </a:lstStyle>
          <a:p>
            <a:r>
              <a:rPr lang="en-US"/>
              <a:t>Click to edit Master title style</a:t>
            </a:r>
            <a:endParaRPr/>
          </a:p>
        </p:txBody>
      </p:sp>
      <p:sp>
        <p:nvSpPr>
          <p:cNvPr id="20" name="Rectangle 19"/>
          <p:cNvSpPr/>
          <p:nvPr/>
        </p:nvSpPr>
        <p:spPr>
          <a:xfrm>
            <a:off x="0" y="-1115"/>
            <a:ext cx="7618016" cy="685911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algn="ctr"/>
            <a:endParaRPr/>
          </a:p>
        </p:txBody>
      </p:sp>
      <p:sp>
        <p:nvSpPr>
          <p:cNvPr id="3" name="Content Placeholder 2"/>
          <p:cNvSpPr>
            <a:spLocks noGrp="1"/>
          </p:cNvSpPr>
          <p:nvPr>
            <p:ph idx="1"/>
          </p:nvPr>
        </p:nvSpPr>
        <p:spPr bwMode="white">
          <a:xfrm>
            <a:off x="507868" y="482600"/>
            <a:ext cx="6602280" cy="5842001"/>
          </a:xfrm>
        </p:spPr>
        <p:txBody>
          <a:bodyPr>
            <a:normAutofit/>
          </a:bodyPr>
          <a:lstStyle>
            <a:lvl1pPr>
              <a:defRPr sz="2800"/>
            </a:lvl1pPr>
            <a:lvl2pPr>
              <a:defRPr sz="2400"/>
            </a:lvl2pPr>
            <a:lvl3pPr>
              <a:defRPr sz="2000"/>
            </a:lvl3pPr>
            <a:lvl4pPr>
              <a:defRPr sz="18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4" name="Text Placeholder 3"/>
          <p:cNvSpPr>
            <a:spLocks noGrp="1"/>
          </p:cNvSpPr>
          <p:nvPr>
            <p:ph type="body" sz="half" idx="2"/>
          </p:nvPr>
        </p:nvSpPr>
        <p:spPr>
          <a:xfrm>
            <a:off x="7821163" y="2108200"/>
            <a:ext cx="3961368" cy="4267200"/>
          </a:xfrm>
        </p:spPr>
        <p:txBody>
          <a:bodyPr anchor="t" anchorCtr="0">
            <a:normAutofit/>
          </a:bodyPr>
          <a:lstStyle>
            <a:lvl1pPr marL="0" indent="0">
              <a:spcBef>
                <a:spcPts val="1600"/>
              </a:spcBef>
              <a:buNone/>
              <a:defRPr sz="2000">
                <a:solidFill>
                  <a:schemeClr val="tx1"/>
                </a:solidFill>
              </a:defRPr>
            </a:lvl1pPr>
            <a:lvl2pPr marL="609493" indent="0">
              <a:buNone/>
              <a:defRPr sz="1600"/>
            </a:lvl2pPr>
            <a:lvl3pPr marL="1218987" indent="0">
              <a:buNone/>
              <a:defRPr sz="1300"/>
            </a:lvl3pPr>
            <a:lvl4pPr marL="1828480" indent="0">
              <a:buNone/>
              <a:defRPr sz="1200"/>
            </a:lvl4pPr>
            <a:lvl5pPr marL="2437973" indent="0">
              <a:buNone/>
              <a:defRPr sz="1200"/>
            </a:lvl5pPr>
            <a:lvl6pPr marL="3047467" indent="0">
              <a:buNone/>
              <a:defRPr sz="1200"/>
            </a:lvl6pPr>
            <a:lvl7pPr marL="3656960" indent="0">
              <a:buNone/>
              <a:defRPr sz="1200"/>
            </a:lvl7pPr>
            <a:lvl8pPr marL="4266453" indent="0">
              <a:buNone/>
              <a:defRPr sz="1200"/>
            </a:lvl8pPr>
            <a:lvl9pPr marL="4875947" indent="0">
              <a:buNone/>
              <a:defRPr sz="1200"/>
            </a:lvl9pPr>
          </a:lstStyle>
          <a:p>
            <a:pPr lvl="0"/>
            <a:r>
              <a:rPr lang="en-US"/>
              <a:t>Edit Master text styles</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8" name="Isosceles Triangle 5"/>
          <p:cNvSpPr/>
          <p:nvPr/>
        </p:nvSpPr>
        <p:spPr>
          <a:xfrm>
            <a:off x="-1607" y="-1115"/>
            <a:ext cx="12190403" cy="6863692"/>
          </a:xfrm>
          <a:custGeom>
            <a:avLst/>
            <a:gdLst/>
            <a:ahLst/>
            <a:cxnLst/>
            <a:rect l="l" t="t" r="r" b="b"/>
            <a:pathLst>
              <a:path w="9145184" h="5147769">
                <a:moveTo>
                  <a:pt x="4573206" y="2611793"/>
                </a:moveTo>
                <a:lnTo>
                  <a:pt x="4673081" y="5144337"/>
                </a:lnTo>
                <a:lnTo>
                  <a:pt x="4473331" y="5144337"/>
                </a:lnTo>
                <a:close/>
                <a:moveTo>
                  <a:pt x="4571642" y="2577669"/>
                </a:moveTo>
                <a:lnTo>
                  <a:pt x="4568842" y="2582993"/>
                </a:lnTo>
                <a:lnTo>
                  <a:pt x="4572592" y="2595063"/>
                </a:lnTo>
                <a:lnTo>
                  <a:pt x="4576342" y="2582993"/>
                </a:lnTo>
                <a:lnTo>
                  <a:pt x="4573542" y="2577669"/>
                </a:lnTo>
                <a:lnTo>
                  <a:pt x="4576527" y="2582398"/>
                </a:lnTo>
                <a:lnTo>
                  <a:pt x="4577948" y="2577822"/>
                </a:lnTo>
                <a:lnTo>
                  <a:pt x="4576812" y="2582849"/>
                </a:lnTo>
                <a:lnTo>
                  <a:pt x="6195680" y="5147769"/>
                </a:lnTo>
                <a:lnTo>
                  <a:pt x="5925258" y="5147769"/>
                </a:lnTo>
                <a:lnTo>
                  <a:pt x="4576648" y="2583574"/>
                </a:lnTo>
                <a:lnTo>
                  <a:pt x="4573436" y="2597778"/>
                </a:lnTo>
                <a:lnTo>
                  <a:pt x="5365626" y="5147732"/>
                </a:lnTo>
                <a:lnTo>
                  <a:pt x="5148352" y="5147731"/>
                </a:lnTo>
                <a:lnTo>
                  <a:pt x="4572592" y="2601509"/>
                </a:lnTo>
                <a:lnTo>
                  <a:pt x="3996832" y="5147731"/>
                </a:lnTo>
                <a:lnTo>
                  <a:pt x="3779558" y="5147732"/>
                </a:lnTo>
                <a:lnTo>
                  <a:pt x="4571749" y="2597778"/>
                </a:lnTo>
                <a:lnTo>
                  <a:pt x="4568537" y="2583574"/>
                </a:lnTo>
                <a:lnTo>
                  <a:pt x="3219926" y="5147769"/>
                </a:lnTo>
                <a:lnTo>
                  <a:pt x="2949504" y="5147769"/>
                </a:lnTo>
                <a:lnTo>
                  <a:pt x="4568373" y="2582849"/>
                </a:lnTo>
                <a:lnTo>
                  <a:pt x="4567236" y="2577822"/>
                </a:lnTo>
                <a:lnTo>
                  <a:pt x="4568658" y="2582398"/>
                </a:lnTo>
                <a:close/>
                <a:moveTo>
                  <a:pt x="4575557" y="2575085"/>
                </a:moveTo>
                <a:lnTo>
                  <a:pt x="7359080" y="5147393"/>
                </a:lnTo>
                <a:lnTo>
                  <a:pt x="6952676" y="5147393"/>
                </a:lnTo>
                <a:close/>
                <a:moveTo>
                  <a:pt x="4569627" y="2575085"/>
                </a:moveTo>
                <a:lnTo>
                  <a:pt x="2192508" y="5147393"/>
                </a:lnTo>
                <a:lnTo>
                  <a:pt x="1786104" y="5147393"/>
                </a:lnTo>
                <a:close/>
                <a:moveTo>
                  <a:pt x="4575024" y="2574459"/>
                </a:moveTo>
                <a:lnTo>
                  <a:pt x="4578940" y="2575344"/>
                </a:lnTo>
                <a:lnTo>
                  <a:pt x="4578048" y="2574781"/>
                </a:lnTo>
                <a:lnTo>
                  <a:pt x="4579253" y="2575415"/>
                </a:lnTo>
                <a:lnTo>
                  <a:pt x="9145184" y="3607878"/>
                </a:lnTo>
                <a:lnTo>
                  <a:pt x="9145184" y="3994264"/>
                </a:lnTo>
                <a:lnTo>
                  <a:pt x="4580914" y="2576289"/>
                </a:lnTo>
                <a:lnTo>
                  <a:pt x="9144554" y="4976484"/>
                </a:lnTo>
                <a:lnTo>
                  <a:pt x="9144554" y="5147483"/>
                </a:lnTo>
                <a:lnTo>
                  <a:pt x="8654212" y="5147483"/>
                </a:lnTo>
                <a:lnTo>
                  <a:pt x="4579973" y="2575996"/>
                </a:lnTo>
                <a:close/>
                <a:moveTo>
                  <a:pt x="4570160" y="2574459"/>
                </a:moveTo>
                <a:lnTo>
                  <a:pt x="4565211" y="2575996"/>
                </a:lnTo>
                <a:lnTo>
                  <a:pt x="490972" y="5147483"/>
                </a:lnTo>
                <a:lnTo>
                  <a:pt x="629" y="5147483"/>
                </a:lnTo>
                <a:lnTo>
                  <a:pt x="630" y="4976484"/>
                </a:lnTo>
                <a:lnTo>
                  <a:pt x="4564270" y="2576289"/>
                </a:lnTo>
                <a:lnTo>
                  <a:pt x="0" y="3994264"/>
                </a:lnTo>
                <a:lnTo>
                  <a:pt x="0" y="3607878"/>
                </a:lnTo>
                <a:lnTo>
                  <a:pt x="4565931" y="2575415"/>
                </a:lnTo>
                <a:lnTo>
                  <a:pt x="4567137" y="2574781"/>
                </a:lnTo>
                <a:lnTo>
                  <a:pt x="4566244" y="2575344"/>
                </a:lnTo>
                <a:close/>
                <a:moveTo>
                  <a:pt x="630" y="286"/>
                </a:moveTo>
                <a:lnTo>
                  <a:pt x="490972" y="286"/>
                </a:lnTo>
                <a:lnTo>
                  <a:pt x="4565212" y="2571773"/>
                </a:lnTo>
                <a:lnTo>
                  <a:pt x="4567326" y="2572430"/>
                </a:lnTo>
                <a:lnTo>
                  <a:pt x="4569443" y="2572513"/>
                </a:lnTo>
                <a:lnTo>
                  <a:pt x="1786104" y="376"/>
                </a:lnTo>
                <a:lnTo>
                  <a:pt x="2192508" y="376"/>
                </a:lnTo>
                <a:lnTo>
                  <a:pt x="4569471" y="2572514"/>
                </a:lnTo>
                <a:lnTo>
                  <a:pt x="4571301" y="2572587"/>
                </a:lnTo>
                <a:lnTo>
                  <a:pt x="4569599" y="2572654"/>
                </a:lnTo>
                <a:lnTo>
                  <a:pt x="4569627" y="2572684"/>
                </a:lnTo>
                <a:lnTo>
                  <a:pt x="4569595" y="2572654"/>
                </a:lnTo>
                <a:lnTo>
                  <a:pt x="4568222" y="2572708"/>
                </a:lnTo>
                <a:lnTo>
                  <a:pt x="4570160" y="2573310"/>
                </a:lnTo>
                <a:lnTo>
                  <a:pt x="4567604" y="2572732"/>
                </a:lnTo>
                <a:lnTo>
                  <a:pt x="4566783" y="2572765"/>
                </a:lnTo>
                <a:lnTo>
                  <a:pt x="4567137" y="2572988"/>
                </a:lnTo>
                <a:lnTo>
                  <a:pt x="4566717" y="2572767"/>
                </a:lnTo>
                <a:lnTo>
                  <a:pt x="1205" y="2752816"/>
                </a:lnTo>
                <a:lnTo>
                  <a:pt x="1205" y="2392358"/>
                </a:lnTo>
                <a:lnTo>
                  <a:pt x="4565974" y="2572377"/>
                </a:lnTo>
                <a:lnTo>
                  <a:pt x="4565931" y="2572354"/>
                </a:lnTo>
                <a:lnTo>
                  <a:pt x="0" y="1539891"/>
                </a:lnTo>
                <a:lnTo>
                  <a:pt x="0" y="1153505"/>
                </a:lnTo>
                <a:lnTo>
                  <a:pt x="4564271" y="2571481"/>
                </a:lnTo>
                <a:lnTo>
                  <a:pt x="630" y="171286"/>
                </a:lnTo>
                <a:close/>
                <a:moveTo>
                  <a:pt x="9144554" y="286"/>
                </a:moveTo>
                <a:lnTo>
                  <a:pt x="9144554" y="171286"/>
                </a:lnTo>
                <a:lnTo>
                  <a:pt x="4580915" y="2571480"/>
                </a:lnTo>
                <a:lnTo>
                  <a:pt x="9145184" y="1153505"/>
                </a:lnTo>
                <a:lnTo>
                  <a:pt x="9145184" y="1539891"/>
                </a:lnTo>
                <a:lnTo>
                  <a:pt x="4579254" y="2572354"/>
                </a:lnTo>
                <a:lnTo>
                  <a:pt x="4579211" y="2572377"/>
                </a:lnTo>
                <a:lnTo>
                  <a:pt x="9143978" y="2392358"/>
                </a:lnTo>
                <a:lnTo>
                  <a:pt x="9143979" y="2752816"/>
                </a:lnTo>
                <a:lnTo>
                  <a:pt x="4578467" y="2572767"/>
                </a:lnTo>
                <a:lnTo>
                  <a:pt x="4578048" y="2572988"/>
                </a:lnTo>
                <a:lnTo>
                  <a:pt x="4578402" y="2572765"/>
                </a:lnTo>
                <a:lnTo>
                  <a:pt x="4577580" y="2572732"/>
                </a:lnTo>
                <a:lnTo>
                  <a:pt x="4575024" y="2573310"/>
                </a:lnTo>
                <a:lnTo>
                  <a:pt x="4576963" y="2572708"/>
                </a:lnTo>
                <a:lnTo>
                  <a:pt x="4575590" y="2572654"/>
                </a:lnTo>
                <a:lnTo>
                  <a:pt x="4575557" y="2572684"/>
                </a:lnTo>
                <a:lnTo>
                  <a:pt x="4575585" y="2572654"/>
                </a:lnTo>
                <a:lnTo>
                  <a:pt x="4573884" y="2572587"/>
                </a:lnTo>
                <a:lnTo>
                  <a:pt x="4575714" y="2572515"/>
                </a:lnTo>
                <a:lnTo>
                  <a:pt x="6952676" y="376"/>
                </a:lnTo>
                <a:lnTo>
                  <a:pt x="7359080" y="376"/>
                </a:lnTo>
                <a:lnTo>
                  <a:pt x="4575742" y="2572513"/>
                </a:lnTo>
                <a:lnTo>
                  <a:pt x="4577858" y="2572430"/>
                </a:lnTo>
                <a:lnTo>
                  <a:pt x="4579973" y="2571773"/>
                </a:lnTo>
                <a:lnTo>
                  <a:pt x="8654212" y="286"/>
                </a:lnTo>
                <a:close/>
                <a:moveTo>
                  <a:pt x="3219926" y="0"/>
                </a:moveTo>
                <a:lnTo>
                  <a:pt x="4568537" y="2564195"/>
                </a:lnTo>
                <a:lnTo>
                  <a:pt x="4571749" y="2549991"/>
                </a:lnTo>
                <a:lnTo>
                  <a:pt x="3779558" y="38"/>
                </a:lnTo>
                <a:lnTo>
                  <a:pt x="3996832" y="38"/>
                </a:lnTo>
                <a:lnTo>
                  <a:pt x="4572260" y="2544793"/>
                </a:lnTo>
                <a:lnTo>
                  <a:pt x="4471935" y="837"/>
                </a:lnTo>
                <a:lnTo>
                  <a:pt x="4674477" y="837"/>
                </a:lnTo>
                <a:lnTo>
                  <a:pt x="4574412" y="2538215"/>
                </a:lnTo>
                <a:lnTo>
                  <a:pt x="5148352" y="38"/>
                </a:lnTo>
                <a:lnTo>
                  <a:pt x="5365626" y="38"/>
                </a:lnTo>
                <a:lnTo>
                  <a:pt x="4574021" y="2548106"/>
                </a:lnTo>
                <a:lnTo>
                  <a:pt x="4573871" y="2551916"/>
                </a:lnTo>
                <a:lnTo>
                  <a:pt x="4576648" y="2564195"/>
                </a:lnTo>
                <a:lnTo>
                  <a:pt x="5925258" y="0"/>
                </a:lnTo>
                <a:lnTo>
                  <a:pt x="6195680" y="0"/>
                </a:lnTo>
                <a:lnTo>
                  <a:pt x="4576812" y="2564920"/>
                </a:lnTo>
                <a:lnTo>
                  <a:pt x="4577948" y="2569947"/>
                </a:lnTo>
                <a:lnTo>
                  <a:pt x="4576527" y="2565371"/>
                </a:lnTo>
                <a:lnTo>
                  <a:pt x="4573542" y="2570100"/>
                </a:lnTo>
                <a:lnTo>
                  <a:pt x="4576342" y="2564777"/>
                </a:lnTo>
                <a:lnTo>
                  <a:pt x="4573699" y="2556271"/>
                </a:lnTo>
                <a:lnTo>
                  <a:pt x="4573206" y="2568777"/>
                </a:lnTo>
                <a:lnTo>
                  <a:pt x="4572575" y="2552763"/>
                </a:lnTo>
                <a:lnTo>
                  <a:pt x="4568842" y="2564777"/>
                </a:lnTo>
                <a:lnTo>
                  <a:pt x="4571642" y="2570100"/>
                </a:lnTo>
                <a:lnTo>
                  <a:pt x="4568658" y="2565371"/>
                </a:lnTo>
                <a:lnTo>
                  <a:pt x="4567236" y="2569947"/>
                </a:lnTo>
                <a:lnTo>
                  <a:pt x="4568373" y="2564920"/>
                </a:lnTo>
                <a:lnTo>
                  <a:pt x="2949504" y="0"/>
                </a:lnTo>
                <a:close/>
              </a:path>
            </a:pathLst>
          </a:custGeom>
          <a:gradFill>
            <a:gsLst>
              <a:gs pos="0">
                <a:schemeClr val="bg1">
                  <a:alpha val="1000"/>
                </a:schemeClr>
              </a:gs>
              <a:gs pos="100000">
                <a:schemeClr val="bg1">
                  <a:alpha val="1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algn="ctr"/>
            <a:endParaRPr/>
          </a:p>
        </p:txBody>
      </p:sp>
      <p:sp>
        <p:nvSpPr>
          <p:cNvPr id="2" name="Title 1"/>
          <p:cNvSpPr>
            <a:spLocks noGrp="1"/>
          </p:cNvSpPr>
          <p:nvPr>
            <p:ph type="title"/>
          </p:nvPr>
        </p:nvSpPr>
        <p:spPr>
          <a:xfrm>
            <a:off x="6399133" y="1905000"/>
            <a:ext cx="5180251" cy="1727200"/>
          </a:xfrm>
        </p:spPr>
        <p:txBody>
          <a:bodyPr anchor="b" anchorCtr="0">
            <a:normAutofit/>
          </a:bodyPr>
          <a:lstStyle>
            <a:lvl1pPr algn="l">
              <a:defRPr sz="3200" b="0"/>
            </a:lvl1pPr>
          </a:lstStyle>
          <a:p>
            <a:r>
              <a:rPr lang="en-US"/>
              <a:t>Click to edit Master title style</a:t>
            </a:r>
            <a:endParaRPr/>
          </a:p>
        </p:txBody>
      </p:sp>
      <p:sp>
        <p:nvSpPr>
          <p:cNvPr id="9" name="Rectangle 8"/>
          <p:cNvSpPr/>
          <p:nvPr/>
        </p:nvSpPr>
        <p:spPr>
          <a:xfrm>
            <a:off x="0" y="-1115"/>
            <a:ext cx="6093594" cy="685911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algn="ctr"/>
            <a:endParaRPr/>
          </a:p>
        </p:txBody>
      </p:sp>
      <p:sp>
        <p:nvSpPr>
          <p:cNvPr id="3" name="Picture Placeholder 2" descr="An empty placeholder to add an image. Click on the placeholder and select the image that you wish to add.&#10;"/>
          <p:cNvSpPr>
            <a:spLocks noGrp="1"/>
          </p:cNvSpPr>
          <p:nvPr>
            <p:ph type="pic" idx="1"/>
          </p:nvPr>
        </p:nvSpPr>
        <p:spPr>
          <a:xfrm>
            <a:off x="507869" y="482601"/>
            <a:ext cx="5077859" cy="5862706"/>
          </a:xfrm>
          <a:noFill/>
          <a:ln w="9525">
            <a:noFill/>
            <a:miter lim="800000"/>
          </a:ln>
          <a:effectLst/>
        </p:spPr>
        <p:txBody>
          <a:bodyPr>
            <a:normAutofit/>
          </a:bodyPr>
          <a:lstStyle>
            <a:lvl1pPr marL="0" indent="0" algn="ctr">
              <a:buNone/>
              <a:defRPr sz="2700"/>
            </a:lvl1pPr>
            <a:lvl2pPr marL="609493" indent="0">
              <a:buNone/>
              <a:defRPr sz="3700"/>
            </a:lvl2pPr>
            <a:lvl3pPr marL="1218987" indent="0">
              <a:buNone/>
              <a:defRPr sz="3200"/>
            </a:lvl3pPr>
            <a:lvl4pPr marL="1828480" indent="0">
              <a:buNone/>
              <a:defRPr sz="2700"/>
            </a:lvl4pPr>
            <a:lvl5pPr marL="2437973" indent="0">
              <a:buNone/>
              <a:defRPr sz="2700"/>
            </a:lvl5pPr>
            <a:lvl6pPr marL="3047467" indent="0">
              <a:buNone/>
              <a:defRPr sz="2700"/>
            </a:lvl6pPr>
            <a:lvl7pPr marL="3656960" indent="0">
              <a:buNone/>
              <a:defRPr sz="2700"/>
            </a:lvl7pPr>
            <a:lvl8pPr marL="4266453" indent="0">
              <a:buNone/>
              <a:defRPr sz="2700"/>
            </a:lvl8pPr>
            <a:lvl9pPr marL="4875947" indent="0">
              <a:buNone/>
              <a:defRPr sz="2700"/>
            </a:lvl9pPr>
          </a:lstStyle>
          <a:p>
            <a:r>
              <a:rPr lang="en-US"/>
              <a:t>Click icon to add picture</a:t>
            </a:r>
            <a:endParaRPr/>
          </a:p>
        </p:txBody>
      </p:sp>
      <p:sp>
        <p:nvSpPr>
          <p:cNvPr id="4" name="Text Placeholder 3"/>
          <p:cNvSpPr>
            <a:spLocks noGrp="1"/>
          </p:cNvSpPr>
          <p:nvPr>
            <p:ph type="body" sz="half" idx="2"/>
          </p:nvPr>
        </p:nvSpPr>
        <p:spPr>
          <a:xfrm>
            <a:off x="6399133" y="3733800"/>
            <a:ext cx="5180251" cy="1727200"/>
          </a:xfrm>
        </p:spPr>
        <p:txBody>
          <a:bodyPr>
            <a:normAutofit/>
          </a:bodyPr>
          <a:lstStyle>
            <a:lvl1pPr marL="0" indent="0">
              <a:spcBef>
                <a:spcPts val="1600"/>
              </a:spcBef>
              <a:buNone/>
              <a:defRPr sz="2000">
                <a:solidFill>
                  <a:schemeClr val="tx1"/>
                </a:solidFill>
              </a:defRPr>
            </a:lvl1pPr>
            <a:lvl2pPr marL="609493" indent="0">
              <a:buNone/>
              <a:defRPr sz="1600"/>
            </a:lvl2pPr>
            <a:lvl3pPr marL="1218987" indent="0">
              <a:buNone/>
              <a:defRPr sz="1300"/>
            </a:lvl3pPr>
            <a:lvl4pPr marL="1828480" indent="0">
              <a:buNone/>
              <a:defRPr sz="1200"/>
            </a:lvl4pPr>
            <a:lvl5pPr marL="2437973" indent="0">
              <a:buNone/>
              <a:defRPr sz="1200"/>
            </a:lvl5pPr>
            <a:lvl6pPr marL="3047467" indent="0">
              <a:buNone/>
              <a:defRPr sz="1200"/>
            </a:lvl6pPr>
            <a:lvl7pPr marL="3656960" indent="0">
              <a:buNone/>
              <a:defRPr sz="1200"/>
            </a:lvl7pPr>
            <a:lvl8pPr marL="4266453" indent="0">
              <a:buNone/>
              <a:defRPr sz="1200"/>
            </a:lvl8pPr>
            <a:lvl9pPr marL="4875947" indent="0">
              <a:buNone/>
              <a:defRPr sz="1200"/>
            </a:lvl9pPr>
          </a:lstStyle>
          <a:p>
            <a:pPr lvl="0"/>
            <a:r>
              <a:rPr lang="en-US"/>
              <a:t>Edit Master text styles</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914162" y="482600"/>
            <a:ext cx="10360501" cy="1219200"/>
          </a:xfrm>
          <a:prstGeom prst="rect">
            <a:avLst/>
          </a:prstGeom>
          <a:effectLst/>
        </p:spPr>
        <p:txBody>
          <a:bodyPr vert="horz" lIns="121899" tIns="60949" rIns="121899" bIns="60949" rtlCol="0" anchor="b" anchorCtr="0">
            <a:normAutofit/>
          </a:bodyPr>
          <a:lstStyle/>
          <a:p>
            <a:r>
              <a:rPr lang="en-US"/>
              <a:t>Click to edit Master title style</a:t>
            </a:r>
            <a:endParaRPr/>
          </a:p>
        </p:txBody>
      </p:sp>
      <p:sp>
        <p:nvSpPr>
          <p:cNvPr id="3" name="Text Placeholder 2"/>
          <p:cNvSpPr>
            <a:spLocks noGrp="1"/>
          </p:cNvSpPr>
          <p:nvPr>
            <p:ph type="body" idx="1"/>
          </p:nvPr>
        </p:nvSpPr>
        <p:spPr>
          <a:xfrm>
            <a:off x="914162" y="1803401"/>
            <a:ext cx="10360501" cy="4470400"/>
          </a:xfrm>
          <a:prstGeom prst="rect">
            <a:avLst/>
          </a:prstGeom>
        </p:spPr>
        <p:txBody>
          <a:bodyPr vert="horz" lIns="121899" tIns="60949" rIns="121899" bIns="60949"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5" name="Footer Placeholder 4"/>
          <p:cNvSpPr>
            <a:spLocks noGrp="1"/>
          </p:cNvSpPr>
          <p:nvPr>
            <p:ph type="ftr" sz="quarter" idx="3"/>
          </p:nvPr>
        </p:nvSpPr>
        <p:spPr>
          <a:xfrm>
            <a:off x="914162" y="6375400"/>
            <a:ext cx="7414869" cy="195072"/>
          </a:xfrm>
          <a:prstGeom prst="rect">
            <a:avLst/>
          </a:prstGeom>
        </p:spPr>
        <p:txBody>
          <a:bodyPr vert="horz" lIns="121899" tIns="60949" rIns="121899" bIns="60949" rtlCol="0" anchor="ctr"/>
          <a:lstStyle>
            <a:lvl1pPr algn="l">
              <a:defRPr sz="1100">
                <a:solidFill>
                  <a:schemeClr val="tx1"/>
                </a:solidFill>
              </a:defRPr>
            </a:lvl1pPr>
          </a:lstStyle>
          <a:p>
            <a:endParaRPr/>
          </a:p>
        </p:txBody>
      </p:sp>
      <p:sp>
        <p:nvSpPr>
          <p:cNvPr id="4" name="Date Placeholder 3"/>
          <p:cNvSpPr>
            <a:spLocks noGrp="1"/>
          </p:cNvSpPr>
          <p:nvPr>
            <p:ph type="dt" sz="half" idx="2"/>
          </p:nvPr>
        </p:nvSpPr>
        <p:spPr>
          <a:xfrm>
            <a:off x="8735324" y="6375400"/>
            <a:ext cx="1422030" cy="195072"/>
          </a:xfrm>
          <a:prstGeom prst="rect">
            <a:avLst/>
          </a:prstGeom>
        </p:spPr>
        <p:txBody>
          <a:bodyPr vert="horz" lIns="121899" tIns="60949" rIns="121899" bIns="60949" rtlCol="0" anchor="ctr"/>
          <a:lstStyle>
            <a:lvl1pPr algn="r">
              <a:defRPr sz="1100">
                <a:solidFill>
                  <a:schemeClr val="tx1"/>
                </a:solidFill>
              </a:defRPr>
            </a:lvl1pPr>
          </a:lstStyle>
          <a:p>
            <a:fld id="{3B9B9059-F1D6-41D0-95CF-D21CAA096B3A}" type="datetimeFigureOut">
              <a:rPr lang="en-US"/>
              <a:pPr/>
              <a:t>10/25/2017</a:t>
            </a:fld>
            <a:endParaRPr/>
          </a:p>
        </p:txBody>
      </p:sp>
      <p:sp>
        <p:nvSpPr>
          <p:cNvPr id="6" name="Slide Number Placeholder 5"/>
          <p:cNvSpPr>
            <a:spLocks noGrp="1"/>
          </p:cNvSpPr>
          <p:nvPr>
            <p:ph type="sldNum" sz="quarter" idx="4"/>
          </p:nvPr>
        </p:nvSpPr>
        <p:spPr>
          <a:xfrm>
            <a:off x="10441760" y="6375400"/>
            <a:ext cx="832903" cy="195072"/>
          </a:xfrm>
          <a:prstGeom prst="rect">
            <a:avLst/>
          </a:prstGeom>
        </p:spPr>
        <p:txBody>
          <a:bodyPr vert="horz" lIns="121899" tIns="60949" rIns="121899" bIns="60949" rtlCol="0" anchor="ctr"/>
          <a:lstStyle>
            <a:lvl1pPr algn="r">
              <a:defRPr sz="1100">
                <a:solidFill>
                  <a:schemeClr val="tx1"/>
                </a:solidFill>
              </a:defRPr>
            </a:lvl1pPr>
          </a:lstStyle>
          <a:p>
            <a:fld id="{E5FD5434-F838-4DD4-A17B-1CB1A1850DF4}" type="slidenum">
              <a:rPr/>
              <a:pPr/>
              <a:t>‹#›</a:t>
            </a:fld>
            <a:endParaRPr/>
          </a:p>
        </p:txBody>
      </p:sp>
    </p:spTree>
  </p:cSld>
  <p:clrMap bg1="dk1" tx1="lt1" bg2="dk2" tx2="lt2" accent1="accent1" accent2="accent2" accent3="accent3" accent4="accent4" accent5="accent5" accent6="accent6" hlink="hlink" folHlink="folHlink"/>
  <p:sldLayoutIdLst>
    <p:sldLayoutId id="2147483661"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82" r:id="rId10"/>
    <p:sldLayoutId id="2147483678" r:id="rId11"/>
    <p:sldLayoutId id="2147483679" r:id="rId12"/>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1218987" rtl="0" eaLnBrk="1" latinLnBrk="0" hangingPunct="1">
        <a:lnSpc>
          <a:spcPct val="80000"/>
        </a:lnSpc>
        <a:spcBef>
          <a:spcPct val="0"/>
        </a:spcBef>
        <a:buNone/>
        <a:defRPr sz="3600" kern="1200" cap="all" baseline="0">
          <a:solidFill>
            <a:schemeClr val="tx1"/>
          </a:solidFill>
          <a:effectLst/>
          <a:latin typeface="+mj-lt"/>
          <a:ea typeface="+mj-ea"/>
          <a:cs typeface="+mj-cs"/>
        </a:defRPr>
      </a:lvl1pPr>
    </p:titleStyle>
    <p:bodyStyle>
      <a:lvl1pPr marL="274320" indent="-274320" algn="l" defTabSz="1218987" rtl="0" eaLnBrk="1" latinLnBrk="0" hangingPunct="1">
        <a:lnSpc>
          <a:spcPct val="90000"/>
        </a:lnSpc>
        <a:spcBef>
          <a:spcPts val="1600"/>
        </a:spcBef>
        <a:buClr>
          <a:schemeClr val="tx2"/>
        </a:buClr>
        <a:buSzPct val="90000"/>
        <a:buFont typeface="Arial" pitchFamily="34" charset="0"/>
        <a:buChar char="•"/>
        <a:defRPr sz="2800" kern="1200">
          <a:solidFill>
            <a:schemeClr val="tx1"/>
          </a:solidFill>
          <a:latin typeface="+mn-lt"/>
          <a:ea typeface="+mn-ea"/>
          <a:cs typeface="+mn-cs"/>
        </a:defRPr>
      </a:lvl1pPr>
      <a:lvl2pPr marL="548640" indent="-274320" algn="l" defTabSz="1218987" rtl="0" eaLnBrk="1" latinLnBrk="0" hangingPunct="1">
        <a:lnSpc>
          <a:spcPct val="90000"/>
        </a:lnSpc>
        <a:spcBef>
          <a:spcPts val="800"/>
        </a:spcBef>
        <a:buClr>
          <a:schemeClr val="tx2"/>
        </a:buClr>
        <a:buSzPct val="90000"/>
        <a:buFont typeface="Cambria" pitchFamily="18" charset="0"/>
        <a:buChar char="–"/>
        <a:defRPr sz="2400" kern="1200">
          <a:solidFill>
            <a:schemeClr val="tx1"/>
          </a:solidFill>
          <a:latin typeface="+mn-lt"/>
          <a:ea typeface="+mn-ea"/>
          <a:cs typeface="+mn-cs"/>
        </a:defRPr>
      </a:lvl2pPr>
      <a:lvl3pPr marL="822960" indent="-274320" algn="l" defTabSz="1218987" rtl="0" eaLnBrk="1" latinLnBrk="0" hangingPunct="1">
        <a:lnSpc>
          <a:spcPct val="90000"/>
        </a:lnSpc>
        <a:spcBef>
          <a:spcPts val="800"/>
        </a:spcBef>
        <a:buClr>
          <a:schemeClr val="tx2"/>
        </a:buClr>
        <a:buFont typeface="Arial" pitchFamily="34" charset="0"/>
        <a:buChar char="•"/>
        <a:defRPr sz="2000" kern="1200">
          <a:solidFill>
            <a:schemeClr val="tx1"/>
          </a:solidFill>
          <a:latin typeface="+mn-lt"/>
          <a:ea typeface="+mn-ea"/>
          <a:cs typeface="+mn-cs"/>
        </a:defRPr>
      </a:lvl3pPr>
      <a:lvl4pPr marL="1097280" indent="-274320" algn="l" defTabSz="1218987" rtl="0" eaLnBrk="1" latinLnBrk="0" hangingPunct="1">
        <a:lnSpc>
          <a:spcPct val="90000"/>
        </a:lnSpc>
        <a:spcBef>
          <a:spcPts val="800"/>
        </a:spcBef>
        <a:buClr>
          <a:schemeClr val="tx2"/>
        </a:buClr>
        <a:buSzPct val="100000"/>
        <a:buFont typeface="Cambria" pitchFamily="18" charset="0"/>
        <a:buChar char="–"/>
        <a:defRPr sz="1800" kern="1200">
          <a:solidFill>
            <a:schemeClr val="tx1"/>
          </a:solidFill>
          <a:latin typeface="+mn-lt"/>
          <a:ea typeface="+mn-ea"/>
          <a:cs typeface="+mn-cs"/>
        </a:defRPr>
      </a:lvl4pPr>
      <a:lvl5pPr marL="1371600" indent="-274320" algn="l" defTabSz="1218987" rtl="0" eaLnBrk="1" latinLnBrk="0" hangingPunct="1">
        <a:lnSpc>
          <a:spcPct val="90000"/>
        </a:lnSpc>
        <a:spcBef>
          <a:spcPts val="800"/>
        </a:spcBef>
        <a:buClr>
          <a:schemeClr val="tx2"/>
        </a:buClr>
        <a:buFont typeface="Arial" pitchFamily="34" charset="0"/>
        <a:buChar char="•"/>
        <a:defRPr sz="1600" kern="1200">
          <a:solidFill>
            <a:schemeClr val="tx1"/>
          </a:solidFill>
          <a:latin typeface="+mn-lt"/>
          <a:ea typeface="+mn-ea"/>
          <a:cs typeface="+mn-cs"/>
        </a:defRPr>
      </a:lvl5pPr>
      <a:lvl6pPr marL="1645920" indent="-274320" algn="l" defTabSz="1218987" rtl="0" eaLnBrk="1" latinLnBrk="0" hangingPunct="1">
        <a:lnSpc>
          <a:spcPct val="90000"/>
        </a:lnSpc>
        <a:spcBef>
          <a:spcPts val="800"/>
        </a:spcBef>
        <a:buClr>
          <a:schemeClr val="tx2"/>
        </a:buClr>
        <a:buSzPct val="100000"/>
        <a:buFont typeface="Cambria" pitchFamily="18" charset="0"/>
        <a:buChar char="–"/>
        <a:defRPr sz="1600" kern="1200">
          <a:solidFill>
            <a:schemeClr val="tx1"/>
          </a:solidFill>
          <a:latin typeface="+mn-lt"/>
          <a:ea typeface="+mn-ea"/>
          <a:cs typeface="+mn-cs"/>
        </a:defRPr>
      </a:lvl6pPr>
      <a:lvl7pPr marL="1920240" indent="-274320" algn="l" defTabSz="1218987" rtl="0" eaLnBrk="1" latinLnBrk="0" hangingPunct="1">
        <a:lnSpc>
          <a:spcPct val="90000"/>
        </a:lnSpc>
        <a:spcBef>
          <a:spcPts val="800"/>
        </a:spcBef>
        <a:buClr>
          <a:schemeClr val="tx2"/>
        </a:buClr>
        <a:buFont typeface="Arial" pitchFamily="34" charset="0"/>
        <a:buChar char="•"/>
        <a:defRPr sz="1600" kern="1200">
          <a:solidFill>
            <a:schemeClr val="tx1"/>
          </a:solidFill>
          <a:latin typeface="+mn-lt"/>
          <a:ea typeface="+mn-ea"/>
          <a:cs typeface="+mn-cs"/>
        </a:defRPr>
      </a:lvl7pPr>
      <a:lvl8pPr marL="2194560" indent="-274320" algn="l" defTabSz="1218987" rtl="0" eaLnBrk="1" latinLnBrk="0" hangingPunct="1">
        <a:lnSpc>
          <a:spcPct val="90000"/>
        </a:lnSpc>
        <a:spcBef>
          <a:spcPts val="800"/>
        </a:spcBef>
        <a:buClr>
          <a:schemeClr val="tx2"/>
        </a:buClr>
        <a:buSzPct val="100000"/>
        <a:buFont typeface="Cambria" pitchFamily="18" charset="0"/>
        <a:buChar char="–"/>
        <a:defRPr sz="1600" kern="1200">
          <a:solidFill>
            <a:schemeClr val="tx1"/>
          </a:solidFill>
          <a:latin typeface="+mn-lt"/>
          <a:ea typeface="+mn-ea"/>
          <a:cs typeface="+mn-cs"/>
        </a:defRPr>
      </a:lvl8pPr>
      <a:lvl9pPr marL="2468880" indent="-274320" algn="l" defTabSz="1218987" rtl="0" eaLnBrk="1" latinLnBrk="0" hangingPunct="1">
        <a:lnSpc>
          <a:spcPct val="90000"/>
        </a:lnSpc>
        <a:spcBef>
          <a:spcPts val="800"/>
        </a:spcBef>
        <a:buClr>
          <a:schemeClr val="tx2"/>
        </a:buClr>
        <a:buFont typeface="Arial" pitchFamily="34" charset="0"/>
        <a:buChar char="•"/>
        <a:defRPr sz="1600" kern="1200">
          <a:solidFill>
            <a:schemeClr val="tx1"/>
          </a:solidFill>
          <a:latin typeface="+mn-lt"/>
          <a:ea typeface="+mn-ea"/>
          <a:cs typeface="+mn-cs"/>
        </a:defRPr>
      </a:lvl9pPr>
    </p:bodyStyle>
    <p:otherStyle>
      <a:defPPr>
        <a:defRPr/>
      </a:defPPr>
      <a:lvl1pPr marL="0" algn="l" defTabSz="1218987" rtl="0" eaLnBrk="1" latinLnBrk="0" hangingPunct="1">
        <a:defRPr sz="2400" kern="1200">
          <a:solidFill>
            <a:schemeClr val="tx1"/>
          </a:solidFill>
          <a:latin typeface="+mn-lt"/>
          <a:ea typeface="+mn-ea"/>
          <a:cs typeface="+mn-cs"/>
        </a:defRPr>
      </a:lvl1pPr>
      <a:lvl2pPr marL="609493" algn="l" defTabSz="1218987" rtl="0" eaLnBrk="1" latinLnBrk="0" hangingPunct="1">
        <a:defRPr sz="2400" kern="1200">
          <a:solidFill>
            <a:schemeClr val="tx1"/>
          </a:solidFill>
          <a:latin typeface="+mn-lt"/>
          <a:ea typeface="+mn-ea"/>
          <a:cs typeface="+mn-cs"/>
        </a:defRPr>
      </a:lvl2pPr>
      <a:lvl3pPr marL="1218987" algn="l" defTabSz="1218987" rtl="0" eaLnBrk="1" latinLnBrk="0" hangingPunct="1">
        <a:defRPr sz="2400" kern="1200">
          <a:solidFill>
            <a:schemeClr val="tx1"/>
          </a:solidFill>
          <a:latin typeface="+mn-lt"/>
          <a:ea typeface="+mn-ea"/>
          <a:cs typeface="+mn-cs"/>
        </a:defRPr>
      </a:lvl3pPr>
      <a:lvl4pPr marL="1828480" algn="l" defTabSz="1218987" rtl="0" eaLnBrk="1" latinLnBrk="0" hangingPunct="1">
        <a:defRPr sz="2400" kern="1200">
          <a:solidFill>
            <a:schemeClr val="tx1"/>
          </a:solidFill>
          <a:latin typeface="+mn-lt"/>
          <a:ea typeface="+mn-ea"/>
          <a:cs typeface="+mn-cs"/>
        </a:defRPr>
      </a:lvl4pPr>
      <a:lvl5pPr marL="2437973" algn="l" defTabSz="1218987" rtl="0" eaLnBrk="1" latinLnBrk="0" hangingPunct="1">
        <a:defRPr sz="2400" kern="1200">
          <a:solidFill>
            <a:schemeClr val="tx1"/>
          </a:solidFill>
          <a:latin typeface="+mn-lt"/>
          <a:ea typeface="+mn-ea"/>
          <a:cs typeface="+mn-cs"/>
        </a:defRPr>
      </a:lvl5pPr>
      <a:lvl6pPr marL="3047467" algn="l" defTabSz="1218987" rtl="0" eaLnBrk="1" latinLnBrk="0" hangingPunct="1">
        <a:defRPr sz="2400" kern="1200">
          <a:solidFill>
            <a:schemeClr val="tx1"/>
          </a:solidFill>
          <a:latin typeface="+mn-lt"/>
          <a:ea typeface="+mn-ea"/>
          <a:cs typeface="+mn-cs"/>
        </a:defRPr>
      </a:lvl6pPr>
      <a:lvl7pPr marL="3656960" algn="l" defTabSz="1218987" rtl="0" eaLnBrk="1" latinLnBrk="0" hangingPunct="1">
        <a:defRPr sz="2400" kern="1200">
          <a:solidFill>
            <a:schemeClr val="tx1"/>
          </a:solidFill>
          <a:latin typeface="+mn-lt"/>
          <a:ea typeface="+mn-ea"/>
          <a:cs typeface="+mn-cs"/>
        </a:defRPr>
      </a:lvl7pPr>
      <a:lvl8pPr marL="4266453" algn="l" defTabSz="1218987" rtl="0" eaLnBrk="1" latinLnBrk="0" hangingPunct="1">
        <a:defRPr sz="2400" kern="1200">
          <a:solidFill>
            <a:schemeClr val="tx1"/>
          </a:solidFill>
          <a:latin typeface="+mn-lt"/>
          <a:ea typeface="+mn-ea"/>
          <a:cs typeface="+mn-cs"/>
        </a:defRPr>
      </a:lvl8pPr>
      <a:lvl9pPr marL="4875947" algn="l" defTabSz="1218987" rtl="0" eaLnBrk="1" latinLnBrk="0" hangingPunct="1">
        <a:defRPr sz="24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0" userDrawn="1">
          <p15:clr>
            <a:srgbClr val="F26B43"/>
          </p15:clr>
        </p15:guide>
        <p15:guide id="2" pos="3839"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4.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p:txBody>
          <a:bodyPr/>
          <a:lstStyle/>
          <a:p>
            <a:r>
              <a:rPr lang="en-US" dirty="0"/>
              <a:t>Title here</a:t>
            </a:r>
          </a:p>
        </p:txBody>
      </p:sp>
      <p:sp>
        <p:nvSpPr>
          <p:cNvPr id="2" name="Subtitle 1"/>
          <p:cNvSpPr>
            <a:spLocks noGrp="1"/>
          </p:cNvSpPr>
          <p:nvPr>
            <p:ph type="subTitle" idx="1"/>
          </p:nvPr>
        </p:nvSpPr>
        <p:spPr/>
        <p:txBody>
          <a:bodyPr>
            <a:normAutofit/>
          </a:bodyPr>
          <a:lstStyle/>
          <a:p>
            <a:r>
              <a:rPr lang="en-US" dirty="0"/>
              <a:t>Subtitle here</a:t>
            </a:r>
          </a:p>
        </p:txBody>
      </p:sp>
    </p:spTree>
    <p:extLst>
      <p:ext uri="{BB962C8B-B14F-4D97-AF65-F5344CB8AC3E}">
        <p14:creationId xmlns:p14="http://schemas.microsoft.com/office/powerpoint/2010/main" val="10828716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a:t>Stop paying high dollar for….</a:t>
            </a:r>
          </a:p>
        </p:txBody>
      </p:sp>
      <p:sp>
        <p:nvSpPr>
          <p:cNvPr id="14" name="Content Placeholder 13"/>
          <p:cNvSpPr>
            <a:spLocks noGrp="1"/>
          </p:cNvSpPr>
          <p:nvPr>
            <p:ph idx="1"/>
          </p:nvPr>
        </p:nvSpPr>
        <p:spPr/>
        <p:txBody>
          <a:bodyPr/>
          <a:lstStyle/>
          <a:p>
            <a:pPr marL="0" indent="0">
              <a:buNone/>
            </a:pPr>
            <a:r>
              <a:rPr lang="en-CA" dirty="0"/>
              <a:t>Introduce the problem the product solves and tell the viewer you have a special offer (hint at how much money they’ll save or tease them with some info about the special) </a:t>
            </a:r>
            <a:endParaRPr lang="en-US" dirty="0"/>
          </a:p>
        </p:txBody>
      </p:sp>
    </p:spTree>
    <p:extLst>
      <p:ext uri="{BB962C8B-B14F-4D97-AF65-F5344CB8AC3E}">
        <p14:creationId xmlns:p14="http://schemas.microsoft.com/office/powerpoint/2010/main" val="17952197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323012" y="457200"/>
            <a:ext cx="5180251" cy="1727200"/>
          </a:xfrm>
        </p:spPr>
        <p:txBody>
          <a:bodyPr/>
          <a:lstStyle/>
          <a:p>
            <a:r>
              <a:rPr lang="en-US" dirty="0"/>
              <a:t>Introduce product</a:t>
            </a:r>
          </a:p>
        </p:txBody>
      </p:sp>
      <p:pic>
        <p:nvPicPr>
          <p:cNvPr id="6" name="Picture Placeholder 5">
            <a:extLst>
              <a:ext uri="{FF2B5EF4-FFF2-40B4-BE49-F238E27FC236}">
                <a16:creationId xmlns:a16="http://schemas.microsoft.com/office/drawing/2014/main" id="{44011B10-8D6F-4967-86B2-BD5EB0963E35}"/>
              </a:ext>
            </a:extLst>
          </p:cNvPr>
          <p:cNvPicPr>
            <a:picLocks noGrp="1" noChangeAspect="1"/>
          </p:cNvPicPr>
          <p:nvPr>
            <p:ph type="pic" idx="1"/>
          </p:nvPr>
        </p:nvPicPr>
        <p:blipFill>
          <a:blip r:embed="rId2" cstate="print">
            <a:extLst>
              <a:ext uri="{28A0092B-C50C-407E-A947-70E740481C1C}">
                <a14:useLocalDpi xmlns:a14="http://schemas.microsoft.com/office/drawing/2010/main" val="0"/>
              </a:ext>
            </a:extLst>
          </a:blip>
          <a:stretch>
            <a:fillRect/>
          </a:stretch>
        </p:blipFill>
        <p:spPr>
          <a:xfrm>
            <a:off x="507869" y="1042964"/>
            <a:ext cx="5077859" cy="4741979"/>
          </a:xfrm>
        </p:spPr>
      </p:pic>
      <p:sp>
        <p:nvSpPr>
          <p:cNvPr id="4" name="Text Placeholder 3"/>
          <p:cNvSpPr>
            <a:spLocks noGrp="1"/>
          </p:cNvSpPr>
          <p:nvPr>
            <p:ph type="body" sz="half" idx="2"/>
          </p:nvPr>
        </p:nvSpPr>
        <p:spPr>
          <a:xfrm>
            <a:off x="6399212" y="2362200"/>
            <a:ext cx="5180251" cy="3810000"/>
          </a:xfrm>
        </p:spPr>
        <p:txBody>
          <a:bodyPr/>
          <a:lstStyle/>
          <a:p>
            <a:r>
              <a:rPr lang="en-US" dirty="0"/>
              <a:t>Add some details here</a:t>
            </a:r>
          </a:p>
        </p:txBody>
      </p:sp>
    </p:spTree>
    <p:extLst>
      <p:ext uri="{BB962C8B-B14F-4D97-AF65-F5344CB8AC3E}">
        <p14:creationId xmlns:p14="http://schemas.microsoft.com/office/powerpoint/2010/main" val="36326613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162" y="482600"/>
            <a:ext cx="10360501" cy="812800"/>
          </a:xfrm>
        </p:spPr>
        <p:txBody>
          <a:bodyPr/>
          <a:lstStyle/>
          <a:p>
            <a:r>
              <a:rPr lang="en-US" dirty="0"/>
              <a:t>List benefits</a:t>
            </a:r>
          </a:p>
        </p:txBody>
      </p:sp>
      <p:graphicFrame>
        <p:nvGraphicFramePr>
          <p:cNvPr id="4" name="Content Placeholder 3" descr="Hierarchy List - Use to show hierarchical relationships progressing across groups. Can also be used to group or list information."/>
          <p:cNvGraphicFramePr>
            <a:graphicFrameLocks noGrp="1"/>
          </p:cNvGraphicFramePr>
          <p:nvPr>
            <p:ph sz="half" idx="1"/>
            <p:extLst>
              <p:ext uri="{D42A27DB-BD31-4B8C-83A1-F6EECF244321}">
                <p14:modId xmlns:p14="http://schemas.microsoft.com/office/powerpoint/2010/main" val="322360421"/>
              </p:ext>
            </p:extLst>
          </p:nvPr>
        </p:nvGraphicFramePr>
        <p:xfrm>
          <a:off x="684212" y="1524000"/>
          <a:ext cx="10591800" cy="50292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714758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 makes this product different?</a:t>
            </a:r>
          </a:p>
        </p:txBody>
      </p:sp>
      <p:sp>
        <p:nvSpPr>
          <p:cNvPr id="4" name="Text Placeholder 3"/>
          <p:cNvSpPr>
            <a:spLocks noGrp="1"/>
          </p:cNvSpPr>
          <p:nvPr>
            <p:ph type="body" sz="half" idx="2"/>
          </p:nvPr>
        </p:nvSpPr>
        <p:spPr/>
        <p:txBody>
          <a:bodyPr/>
          <a:lstStyle/>
          <a:p>
            <a:r>
              <a:rPr lang="en-CA" dirty="0"/>
              <a:t>Talk about why it’s better than other products available or anything that differentiates your offer.</a:t>
            </a:r>
            <a:endParaRPr lang="en-US" dirty="0"/>
          </a:p>
          <a:p>
            <a:endParaRPr lang="en-US" dirty="0"/>
          </a:p>
        </p:txBody>
      </p:sp>
      <p:graphicFrame>
        <p:nvGraphicFramePr>
          <p:cNvPr id="5" name="Content Placeholder 11">
            <a:extLst>
              <a:ext uri="{FF2B5EF4-FFF2-40B4-BE49-F238E27FC236}">
                <a16:creationId xmlns:a16="http://schemas.microsoft.com/office/drawing/2014/main" id="{9EE91573-DEB6-4775-BA61-EABA6119422F}"/>
              </a:ext>
            </a:extLst>
          </p:cNvPr>
          <p:cNvGraphicFramePr>
            <a:graphicFrameLocks noGrp="1"/>
          </p:cNvGraphicFramePr>
          <p:nvPr>
            <p:ph type="pic" idx="1"/>
            <p:extLst>
              <p:ext uri="{D42A27DB-BD31-4B8C-83A1-F6EECF244321}">
                <p14:modId xmlns:p14="http://schemas.microsoft.com/office/powerpoint/2010/main" val="1877841748"/>
              </p:ext>
            </p:extLst>
          </p:nvPr>
        </p:nvGraphicFramePr>
        <p:xfrm>
          <a:off x="684212" y="1447800"/>
          <a:ext cx="5789613" cy="2727960"/>
        </p:xfrm>
        <a:graphic>
          <a:graphicData uri="http://schemas.openxmlformats.org/drawingml/2006/table">
            <a:tbl>
              <a:tblPr firstRow="1" bandRow="1">
                <a:tableStyleId>{D03447BB-5D67-496B-8E87-E561075AD55C}</a:tableStyleId>
              </a:tblPr>
              <a:tblGrid>
                <a:gridCol w="1929871">
                  <a:extLst>
                    <a:ext uri="{9D8B030D-6E8A-4147-A177-3AD203B41FA5}">
                      <a16:colId xmlns:a16="http://schemas.microsoft.com/office/drawing/2014/main" val="20000"/>
                    </a:ext>
                  </a:extLst>
                </a:gridCol>
                <a:gridCol w="1929871">
                  <a:extLst>
                    <a:ext uri="{9D8B030D-6E8A-4147-A177-3AD203B41FA5}">
                      <a16:colId xmlns:a16="http://schemas.microsoft.com/office/drawing/2014/main" val="20001"/>
                    </a:ext>
                  </a:extLst>
                </a:gridCol>
                <a:gridCol w="1929871">
                  <a:extLst>
                    <a:ext uri="{9D8B030D-6E8A-4147-A177-3AD203B41FA5}">
                      <a16:colId xmlns:a16="http://schemas.microsoft.com/office/drawing/2014/main" val="20002"/>
                    </a:ext>
                  </a:extLst>
                </a:gridCol>
              </a:tblGrid>
              <a:tr h="533400">
                <a:tc>
                  <a:txBody>
                    <a:bodyPr/>
                    <a:lstStyle/>
                    <a:p>
                      <a:endParaRPr lang="en-US" dirty="0"/>
                    </a:p>
                  </a:txBody>
                  <a:tcPr anchor="ctr"/>
                </a:tc>
                <a:tc>
                  <a:txBody>
                    <a:bodyPr/>
                    <a:lstStyle/>
                    <a:p>
                      <a:pPr algn="ctr"/>
                      <a:r>
                        <a:rPr lang="en-US" dirty="0"/>
                        <a:t>This Product</a:t>
                      </a:r>
                    </a:p>
                  </a:txBody>
                  <a:tcPr anchor="ctr"/>
                </a:tc>
                <a:tc>
                  <a:txBody>
                    <a:bodyPr/>
                    <a:lstStyle/>
                    <a:p>
                      <a:pPr algn="ctr"/>
                      <a:r>
                        <a:rPr lang="en-US" dirty="0"/>
                        <a:t>Their Product</a:t>
                      </a:r>
                    </a:p>
                  </a:txBody>
                  <a:tcPr anchor="ctr"/>
                </a:tc>
                <a:extLst>
                  <a:ext uri="{0D108BD9-81ED-4DB2-BD59-A6C34878D82A}">
                    <a16:rowId xmlns:a16="http://schemas.microsoft.com/office/drawing/2014/main" val="10000"/>
                  </a:ext>
                </a:extLst>
              </a:tr>
              <a:tr h="635000">
                <a:tc>
                  <a:txBody>
                    <a:bodyPr/>
                    <a:lstStyle/>
                    <a:p>
                      <a:r>
                        <a:rPr lang="en-US" dirty="0"/>
                        <a:t>Feature 1</a:t>
                      </a:r>
                    </a:p>
                  </a:txBody>
                  <a:tcPr anchor="ctr"/>
                </a:tc>
                <a:tc>
                  <a:txBody>
                    <a:bodyPr/>
                    <a:lstStyle/>
                    <a:p>
                      <a:pPr algn="ctr"/>
                      <a:r>
                        <a:rPr lang="en-US" dirty="0"/>
                        <a:t>Yes</a:t>
                      </a:r>
                    </a:p>
                  </a:txBody>
                  <a:tcPr anchor="ctr"/>
                </a:tc>
                <a:tc>
                  <a:txBody>
                    <a:bodyPr/>
                    <a:lstStyle/>
                    <a:p>
                      <a:pPr algn="ctr"/>
                      <a:r>
                        <a:rPr lang="en-US" dirty="0"/>
                        <a:t>Yes</a:t>
                      </a:r>
                    </a:p>
                  </a:txBody>
                  <a:tcPr anchor="ctr"/>
                </a:tc>
                <a:extLst>
                  <a:ext uri="{0D108BD9-81ED-4DB2-BD59-A6C34878D82A}">
                    <a16:rowId xmlns:a16="http://schemas.microsoft.com/office/drawing/2014/main" val="10001"/>
                  </a:ext>
                </a:extLst>
              </a:tr>
              <a:tr h="635000">
                <a:tc>
                  <a:txBody>
                    <a:bodyPr/>
                    <a:lstStyle/>
                    <a:p>
                      <a:r>
                        <a:rPr lang="en-US" dirty="0"/>
                        <a:t>Feature 2</a:t>
                      </a:r>
                    </a:p>
                  </a:txBody>
                  <a:tcPr anchor="ctr"/>
                </a:tc>
                <a:tc>
                  <a:txBody>
                    <a:bodyPr/>
                    <a:lstStyle/>
                    <a:p>
                      <a:pPr algn="ctr"/>
                      <a:r>
                        <a:rPr lang="en-US" dirty="0"/>
                        <a:t>Yes</a:t>
                      </a:r>
                    </a:p>
                  </a:txBody>
                  <a:tcPr anchor="ctr"/>
                </a:tc>
                <a:tc>
                  <a:txBody>
                    <a:bodyPr/>
                    <a:lstStyle/>
                    <a:p>
                      <a:pPr algn="ctr"/>
                      <a:r>
                        <a:rPr lang="en-US" dirty="0"/>
                        <a:t>No</a:t>
                      </a:r>
                    </a:p>
                  </a:txBody>
                  <a:tcPr anchor="ctr"/>
                </a:tc>
                <a:extLst>
                  <a:ext uri="{0D108BD9-81ED-4DB2-BD59-A6C34878D82A}">
                    <a16:rowId xmlns:a16="http://schemas.microsoft.com/office/drawing/2014/main" val="10002"/>
                  </a:ext>
                </a:extLst>
              </a:tr>
              <a:tr h="635000">
                <a:tc>
                  <a:txBody>
                    <a:bodyPr/>
                    <a:lstStyle/>
                    <a:p>
                      <a:r>
                        <a:rPr lang="en-US" dirty="0"/>
                        <a:t>Feature 3</a:t>
                      </a:r>
                    </a:p>
                  </a:txBody>
                  <a:tcPr anchor="ctr"/>
                </a:tc>
                <a:tc>
                  <a:txBody>
                    <a:bodyPr/>
                    <a:lstStyle/>
                    <a:p>
                      <a:pPr algn="ctr"/>
                      <a:r>
                        <a:rPr lang="en-US" dirty="0"/>
                        <a:t>Yes</a:t>
                      </a:r>
                    </a:p>
                  </a:txBody>
                  <a:tcPr anchor="ctr"/>
                </a:tc>
                <a:tc>
                  <a:txBody>
                    <a:bodyPr/>
                    <a:lstStyle/>
                    <a:p>
                      <a:pPr algn="ctr"/>
                      <a:r>
                        <a:rPr lang="en-US" dirty="0"/>
                        <a:t>No</a:t>
                      </a:r>
                    </a:p>
                  </a:txBody>
                  <a:tcPr anchor="ct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31860286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3369005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“Get [insert product name] at [insert link].” </a:t>
            </a:r>
            <a:endParaRPr lang="en-US" dirty="0"/>
          </a:p>
        </p:txBody>
      </p:sp>
      <p:sp>
        <p:nvSpPr>
          <p:cNvPr id="3" name="Text Placeholder 2"/>
          <p:cNvSpPr>
            <a:spLocks noGrp="1"/>
          </p:cNvSpPr>
          <p:nvPr>
            <p:ph type="body" idx="1"/>
          </p:nvPr>
        </p:nvSpPr>
        <p:spPr/>
        <p:txBody>
          <a:bodyPr/>
          <a:lstStyle/>
          <a:p>
            <a:r>
              <a:rPr lang="en-CA" dirty="0"/>
              <a:t>Give them a prompt to include some type of scarcity. Limited time offer, limited quantity, coupon code, etc. If they have to do something specific to claim the special offer, include that info. </a:t>
            </a:r>
            <a:endParaRPr lang="en-US" dirty="0"/>
          </a:p>
          <a:p>
            <a:endParaRPr lang="en-US" dirty="0"/>
          </a:p>
        </p:txBody>
      </p:sp>
    </p:spTree>
    <p:extLst>
      <p:ext uri="{BB962C8B-B14F-4D97-AF65-F5344CB8AC3E}">
        <p14:creationId xmlns:p14="http://schemas.microsoft.com/office/powerpoint/2010/main" val="39695581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Red Radial 16x9">
  <a:themeElements>
    <a:clrScheme name="RedRadial_16x9">
      <a:dk1>
        <a:sysClr val="windowText" lastClr="000000"/>
      </a:dk1>
      <a:lt1>
        <a:sysClr val="window" lastClr="FFFFFF"/>
      </a:lt1>
      <a:dk2>
        <a:srgbClr val="960000"/>
      </a:dk2>
      <a:lt2>
        <a:srgbClr val="BCB49E"/>
      </a:lt2>
      <a:accent1>
        <a:srgbClr val="DDA859"/>
      </a:accent1>
      <a:accent2>
        <a:srgbClr val="968A68"/>
      </a:accent2>
      <a:accent3>
        <a:srgbClr val="D3432B"/>
      </a:accent3>
      <a:accent4>
        <a:srgbClr val="BD9B47"/>
      </a:accent4>
      <a:accent5>
        <a:srgbClr val="618F91"/>
      </a:accent5>
      <a:accent6>
        <a:srgbClr val="DD7323"/>
      </a:accent6>
      <a:hlink>
        <a:srgbClr val="DDA859"/>
      </a:hlink>
      <a:folHlink>
        <a:srgbClr val="968A68"/>
      </a:folHlink>
    </a:clrScheme>
    <a:fontScheme name="Cambria">
      <a:majorFont>
        <a:latin typeface="Cambria"/>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mbria"/>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Extreme Shadow">
      <a:fillStyleLst>
        <a:solidFill>
          <a:schemeClr val="phClr"/>
        </a:solidFill>
        <a:gradFill rotWithShape="1">
          <a:gsLst>
            <a:gs pos="0">
              <a:schemeClr val="phClr">
                <a:tint val="90000"/>
              </a:schemeClr>
            </a:gs>
            <a:gs pos="48000">
              <a:schemeClr val="phClr">
                <a:tint val="54000"/>
                <a:satMod val="140000"/>
              </a:schemeClr>
            </a:gs>
            <a:gs pos="100000">
              <a:schemeClr val="phClr">
                <a:tint val="24000"/>
                <a:satMod val="260000"/>
              </a:schemeClr>
            </a:gs>
          </a:gsLst>
          <a:lin ang="16200000" scaled="1"/>
        </a:gradFill>
        <a:gradFill rotWithShape="1">
          <a:gsLst>
            <a:gs pos="0">
              <a:schemeClr val="phClr"/>
            </a:gs>
            <a:gs pos="100000">
              <a:schemeClr val="phClr">
                <a:shade val="48000"/>
                <a:satMod val="180000"/>
                <a:lumMod val="94000"/>
              </a:schemeClr>
            </a:gs>
            <a:gs pos="100000">
              <a:schemeClr val="phClr">
                <a:shade val="48000"/>
                <a:satMod val="180000"/>
                <a:lumMod val="94000"/>
              </a:schemeClr>
            </a:gs>
          </a:gsLst>
          <a:lin ang="4140000" scaled="1"/>
        </a:gradFill>
      </a:fillStyleLst>
      <a:lnStyleLst>
        <a:ln w="12700" cap="flat" cmpd="sng" algn="ctr">
          <a:solidFill>
            <a:schemeClr val="phClr"/>
          </a:solidFill>
          <a:prstDash val="solid"/>
        </a:ln>
        <a:ln w="19050" cap="flat" cmpd="sng" algn="ctr">
          <a:solidFill>
            <a:schemeClr val="phClr"/>
          </a:solidFill>
          <a:prstDash val="solid"/>
        </a:ln>
        <a:ln w="28575" cap="flat" cmpd="sng" algn="ctr">
          <a:solidFill>
            <a:schemeClr val="phClr"/>
          </a:solidFill>
          <a:prstDash val="solid"/>
        </a:ln>
      </a:lnStyleLst>
      <a:effectStyleLst>
        <a:effectStyle>
          <a:effectLst>
            <a:outerShdw blurRad="63500" dist="12700" dir="5400000" sx="102000" sy="102000" rotWithShape="0">
              <a:srgbClr val="000000">
                <a:alpha val="32000"/>
              </a:srgbClr>
            </a:outerShdw>
          </a:effectLst>
        </a:effectStyle>
        <a:effectStyle>
          <a:effectLst>
            <a:outerShdw blurRad="76200" dist="38100" dir="5400000" rotWithShape="0">
              <a:srgbClr val="000000">
                <a:alpha val="60000"/>
              </a:srgbClr>
            </a:outerShdw>
          </a:effectLst>
          <a:scene3d>
            <a:camera prst="orthographicFront">
              <a:rot lat="0" lon="0" rev="0"/>
            </a:camera>
            <a:lightRig rig="threePt" dir="tl">
              <a:rot lat="0" lon="0" rev="19800000"/>
            </a:lightRig>
          </a:scene3d>
          <a:sp3d prstMaterial="plastic">
            <a:bevelT w="25400" h="19050"/>
          </a:sp3d>
        </a:effectStyle>
        <a:effectStyle>
          <a:effectLst>
            <a:outerShdw blurRad="114300" dist="114300" dir="5400000" rotWithShape="0">
              <a:srgbClr val="000000">
                <a:alpha val="70000"/>
              </a:srgbClr>
            </a:outerShdw>
          </a:effectLst>
          <a:scene3d>
            <a:camera prst="orthographicFront">
              <a:rot lat="0" lon="0" rev="0"/>
            </a:camera>
            <a:lightRig rig="threePt" dir="t">
              <a:rot lat="0" lon="0" rev="19800000"/>
            </a:lightRig>
          </a:scene3d>
          <a:sp3d prstMaterial="plastic">
            <a:bevelT w="38100" h="31750"/>
          </a:sp3d>
        </a:effectStyle>
      </a:effectStyleLst>
      <a:bgFillStyleLst>
        <a:solidFill>
          <a:schemeClr val="phClr"/>
        </a:solidFill>
        <a:gradFill rotWithShape="1">
          <a:gsLst>
            <a:gs pos="0">
              <a:schemeClr val="phClr">
                <a:tint val="100000"/>
                <a:shade val="80000"/>
                <a:satMod val="100000"/>
              </a:schemeClr>
            </a:gs>
            <a:gs pos="65000">
              <a:schemeClr val="phClr">
                <a:tint val="100000"/>
                <a:shade val="40000"/>
                <a:satMod val="100000"/>
              </a:schemeClr>
            </a:gs>
            <a:gs pos="100000">
              <a:schemeClr val="phClr">
                <a:shade val="5000"/>
                <a:satMod val="100000"/>
              </a:schemeClr>
            </a:gs>
          </a:gsLst>
          <a:path path="circle">
            <a:fillToRect l="25000" t="25000" r="25000" b="25000"/>
          </a:path>
        </a:gradFill>
        <a:gradFill flip="none" rotWithShape="1">
          <a:gsLst>
            <a:gs pos="17000">
              <a:schemeClr val="phClr"/>
            </a:gs>
            <a:gs pos="71000">
              <a:schemeClr val="phClr">
                <a:tint val="100000"/>
                <a:shade val="40000"/>
                <a:satMod val="100000"/>
              </a:schemeClr>
            </a:gs>
            <a:gs pos="100000">
              <a:schemeClr val="phClr">
                <a:shade val="5000"/>
                <a:satMod val="100000"/>
              </a:schemeClr>
            </a:gs>
          </a:gsLst>
          <a:path path="circle">
            <a:fillToRect l="50000" t="50000" r="50000" b="50000"/>
          </a:path>
          <a:tileRect/>
        </a:gradFill>
      </a:bgFillStyleLst>
    </a:fmtScheme>
  </a:themeElements>
  <a:objectDefaults>
    <a:spDef>
      <a:spPr>
        <a:ln>
          <a:miter lim="800000"/>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w="19050">
          <a:miter lim="800000"/>
        </a:ln>
      </a:spPr>
      <a:bodyPr/>
      <a:lstStyle/>
      <a:style>
        <a:lnRef idx="1">
          <a:schemeClr val="accent1"/>
        </a:lnRef>
        <a:fillRef idx="0">
          <a:schemeClr val="accent1"/>
        </a:fillRef>
        <a:effectRef idx="0">
          <a:schemeClr val="accent1"/>
        </a:effectRef>
        <a:fontRef idx="minor">
          <a:schemeClr val="tx1"/>
        </a:fontRef>
      </a:style>
    </a:lnDef>
    <a:txDef>
      <a:spPr>
        <a:noFill/>
      </a:spPr>
      <a:bodyPr wrap="none" rtlCol="0">
        <a:spAutoFit/>
      </a:bodyPr>
      <a:lstStyle>
        <a:defPPr>
          <a:lnSpc>
            <a:spcPct val="90000"/>
          </a:lnSpc>
          <a:defRPr sz="2800"/>
        </a:defPPr>
      </a:lstStyle>
    </a:txDef>
  </a:objectDefaults>
  <a:extraClrSchemeLst/>
  <a:extLst>
    <a:ext uri="{05A4C25C-085E-4340-85A3-A5531E510DB2}">
      <thm15:themeFamily xmlns:thm15="http://schemas.microsoft.com/office/thememl/2012/main" name="TF02804895" id="{68999234-8DFD-4917-9E9A-A1A0AECD5E67}" vid="{F8691E0C-9980-4F34-AB76-18F64CB286D1}"/>
    </a:ext>
  </a:extLst>
</a:theme>
</file>

<file path=ppt/theme/theme2.xml><?xml version="1.0" encoding="utf-8"?>
<a:theme xmlns:a="http://schemas.openxmlformats.org/drawingml/2006/main" name="Office Theme">
  <a:themeElements>
    <a:clrScheme name="RedRadial_16x9">
      <a:dk1>
        <a:sysClr val="windowText" lastClr="000000"/>
      </a:dk1>
      <a:lt1>
        <a:sysClr val="window" lastClr="FFFFFF"/>
      </a:lt1>
      <a:dk2>
        <a:srgbClr val="960000"/>
      </a:dk2>
      <a:lt2>
        <a:srgbClr val="BCB49E"/>
      </a:lt2>
      <a:accent1>
        <a:srgbClr val="DDA859"/>
      </a:accent1>
      <a:accent2>
        <a:srgbClr val="968A68"/>
      </a:accent2>
      <a:accent3>
        <a:srgbClr val="D3432B"/>
      </a:accent3>
      <a:accent4>
        <a:srgbClr val="BD9B47"/>
      </a:accent4>
      <a:accent5>
        <a:srgbClr val="618F91"/>
      </a:accent5>
      <a:accent6>
        <a:srgbClr val="DD7323"/>
      </a:accent6>
      <a:hlink>
        <a:srgbClr val="DDA859"/>
      </a:hlink>
      <a:folHlink>
        <a:srgbClr val="968A68"/>
      </a:folHlink>
    </a:clrScheme>
    <a:fontScheme name="Cambria">
      <a:majorFont>
        <a:latin typeface="Cambria"/>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mbria"/>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Extreme Shadow">
      <a:fillStyleLst>
        <a:solidFill>
          <a:schemeClr val="phClr"/>
        </a:solidFill>
        <a:gradFill rotWithShape="1">
          <a:gsLst>
            <a:gs pos="0">
              <a:schemeClr val="phClr">
                <a:tint val="90000"/>
              </a:schemeClr>
            </a:gs>
            <a:gs pos="48000">
              <a:schemeClr val="phClr">
                <a:tint val="54000"/>
                <a:satMod val="140000"/>
              </a:schemeClr>
            </a:gs>
            <a:gs pos="100000">
              <a:schemeClr val="phClr">
                <a:tint val="24000"/>
                <a:satMod val="260000"/>
              </a:schemeClr>
            </a:gs>
          </a:gsLst>
          <a:lin ang="16200000" scaled="1"/>
        </a:gradFill>
        <a:gradFill rotWithShape="1">
          <a:gsLst>
            <a:gs pos="0">
              <a:schemeClr val="phClr"/>
            </a:gs>
            <a:gs pos="100000">
              <a:schemeClr val="phClr">
                <a:shade val="48000"/>
                <a:satMod val="180000"/>
                <a:lumMod val="94000"/>
              </a:schemeClr>
            </a:gs>
            <a:gs pos="100000">
              <a:schemeClr val="phClr">
                <a:shade val="48000"/>
                <a:satMod val="180000"/>
                <a:lumMod val="94000"/>
              </a:schemeClr>
            </a:gs>
          </a:gsLst>
          <a:lin ang="4140000" scaled="1"/>
        </a:gradFill>
      </a:fillStyleLst>
      <a:lnStyleLst>
        <a:ln w="12700" cap="flat" cmpd="sng" algn="ctr">
          <a:solidFill>
            <a:schemeClr val="phClr"/>
          </a:solidFill>
          <a:prstDash val="solid"/>
        </a:ln>
        <a:ln w="19050" cap="flat" cmpd="sng" algn="ctr">
          <a:solidFill>
            <a:schemeClr val="phClr"/>
          </a:solidFill>
          <a:prstDash val="solid"/>
        </a:ln>
        <a:ln w="28575" cap="flat" cmpd="sng" algn="ctr">
          <a:solidFill>
            <a:schemeClr val="phClr"/>
          </a:solidFill>
          <a:prstDash val="solid"/>
        </a:ln>
      </a:lnStyleLst>
      <a:effectStyleLst>
        <a:effectStyle>
          <a:effectLst>
            <a:outerShdw blurRad="63500" dist="12700" dir="5400000" sx="102000" sy="102000" rotWithShape="0">
              <a:srgbClr val="000000">
                <a:alpha val="32000"/>
              </a:srgbClr>
            </a:outerShdw>
          </a:effectLst>
        </a:effectStyle>
        <a:effectStyle>
          <a:effectLst>
            <a:outerShdw blurRad="76200" dist="38100" dir="5400000" rotWithShape="0">
              <a:srgbClr val="000000">
                <a:alpha val="60000"/>
              </a:srgbClr>
            </a:outerShdw>
          </a:effectLst>
          <a:scene3d>
            <a:camera prst="orthographicFront">
              <a:rot lat="0" lon="0" rev="0"/>
            </a:camera>
            <a:lightRig rig="threePt" dir="tl">
              <a:rot lat="0" lon="0" rev="19800000"/>
            </a:lightRig>
          </a:scene3d>
          <a:sp3d prstMaterial="plastic">
            <a:bevelT w="25400" h="19050"/>
          </a:sp3d>
        </a:effectStyle>
        <a:effectStyle>
          <a:effectLst>
            <a:outerShdw blurRad="114300" dist="114300" dir="5400000" rotWithShape="0">
              <a:srgbClr val="000000">
                <a:alpha val="70000"/>
              </a:srgbClr>
            </a:outerShdw>
          </a:effectLst>
          <a:scene3d>
            <a:camera prst="orthographicFront">
              <a:rot lat="0" lon="0" rev="0"/>
            </a:camera>
            <a:lightRig rig="threePt" dir="t">
              <a:rot lat="0" lon="0" rev="19800000"/>
            </a:lightRig>
          </a:scene3d>
          <a:sp3d prstMaterial="plastic">
            <a:bevelT w="38100" h="31750"/>
          </a:sp3d>
        </a:effectStyle>
      </a:effectStyleLst>
      <a:bgFillStyleLst>
        <a:solidFill>
          <a:schemeClr val="phClr"/>
        </a:solidFill>
        <a:gradFill rotWithShape="1">
          <a:gsLst>
            <a:gs pos="0">
              <a:schemeClr val="phClr">
                <a:tint val="100000"/>
                <a:shade val="80000"/>
                <a:satMod val="100000"/>
              </a:schemeClr>
            </a:gs>
            <a:gs pos="65000">
              <a:schemeClr val="phClr">
                <a:tint val="100000"/>
                <a:shade val="40000"/>
                <a:satMod val="100000"/>
              </a:schemeClr>
            </a:gs>
            <a:gs pos="100000">
              <a:schemeClr val="phClr">
                <a:shade val="5000"/>
                <a:satMod val="100000"/>
              </a:schemeClr>
            </a:gs>
          </a:gsLst>
          <a:path path="circle">
            <a:fillToRect l="25000" t="25000" r="25000" b="25000"/>
          </a:path>
        </a:gradFill>
        <a:gradFill flip="none" rotWithShape="1">
          <a:gsLst>
            <a:gs pos="17000">
              <a:schemeClr val="phClr"/>
            </a:gs>
            <a:gs pos="71000">
              <a:schemeClr val="phClr">
                <a:tint val="100000"/>
                <a:shade val="40000"/>
                <a:satMod val="100000"/>
              </a:schemeClr>
            </a:gs>
            <a:gs pos="100000">
              <a:schemeClr val="phClr">
                <a:shade val="5000"/>
                <a:satMod val="100000"/>
              </a:schemeClr>
            </a:gs>
          </a:gsLst>
          <a:path path="circle">
            <a:fillToRect l="50000" t="50000" r="50000" b="50000"/>
          </a:path>
          <a:tileRect/>
        </a:gradFill>
      </a:bgFillStyleLst>
    </a:fmtScheme>
  </a:themeElements>
  <a:objectDefaults/>
  <a:extraClrSchemeLst/>
</a:theme>
</file>

<file path=ppt/theme/theme3.xml><?xml version="1.0" encoding="utf-8"?>
<a:theme xmlns:a="http://schemas.openxmlformats.org/drawingml/2006/main" name="Office Theme">
  <a:themeElements>
    <a:clrScheme name="RedRadial_16x9">
      <a:dk1>
        <a:sysClr val="windowText" lastClr="000000"/>
      </a:dk1>
      <a:lt1>
        <a:sysClr val="window" lastClr="FFFFFF"/>
      </a:lt1>
      <a:dk2>
        <a:srgbClr val="960000"/>
      </a:dk2>
      <a:lt2>
        <a:srgbClr val="BCB49E"/>
      </a:lt2>
      <a:accent1>
        <a:srgbClr val="DDA859"/>
      </a:accent1>
      <a:accent2>
        <a:srgbClr val="968A68"/>
      </a:accent2>
      <a:accent3>
        <a:srgbClr val="D3432B"/>
      </a:accent3>
      <a:accent4>
        <a:srgbClr val="BD9B47"/>
      </a:accent4>
      <a:accent5>
        <a:srgbClr val="618F91"/>
      </a:accent5>
      <a:accent6>
        <a:srgbClr val="DD7323"/>
      </a:accent6>
      <a:hlink>
        <a:srgbClr val="DDA859"/>
      </a:hlink>
      <a:folHlink>
        <a:srgbClr val="968A68"/>
      </a:folHlink>
    </a:clrScheme>
    <a:fontScheme name="Cambria">
      <a:majorFont>
        <a:latin typeface="Cambria"/>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mbria"/>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Extreme Shadow">
      <a:fillStyleLst>
        <a:solidFill>
          <a:schemeClr val="phClr"/>
        </a:solidFill>
        <a:gradFill rotWithShape="1">
          <a:gsLst>
            <a:gs pos="0">
              <a:schemeClr val="phClr">
                <a:tint val="90000"/>
              </a:schemeClr>
            </a:gs>
            <a:gs pos="48000">
              <a:schemeClr val="phClr">
                <a:tint val="54000"/>
                <a:satMod val="140000"/>
              </a:schemeClr>
            </a:gs>
            <a:gs pos="100000">
              <a:schemeClr val="phClr">
                <a:tint val="24000"/>
                <a:satMod val="260000"/>
              </a:schemeClr>
            </a:gs>
          </a:gsLst>
          <a:lin ang="16200000" scaled="1"/>
        </a:gradFill>
        <a:gradFill rotWithShape="1">
          <a:gsLst>
            <a:gs pos="0">
              <a:schemeClr val="phClr"/>
            </a:gs>
            <a:gs pos="100000">
              <a:schemeClr val="phClr">
                <a:shade val="48000"/>
                <a:satMod val="180000"/>
                <a:lumMod val="94000"/>
              </a:schemeClr>
            </a:gs>
            <a:gs pos="100000">
              <a:schemeClr val="phClr">
                <a:shade val="48000"/>
                <a:satMod val="180000"/>
                <a:lumMod val="94000"/>
              </a:schemeClr>
            </a:gs>
          </a:gsLst>
          <a:lin ang="4140000" scaled="1"/>
        </a:gradFill>
      </a:fillStyleLst>
      <a:lnStyleLst>
        <a:ln w="12700" cap="flat" cmpd="sng" algn="ctr">
          <a:solidFill>
            <a:schemeClr val="phClr"/>
          </a:solidFill>
          <a:prstDash val="solid"/>
        </a:ln>
        <a:ln w="19050" cap="flat" cmpd="sng" algn="ctr">
          <a:solidFill>
            <a:schemeClr val="phClr"/>
          </a:solidFill>
          <a:prstDash val="solid"/>
        </a:ln>
        <a:ln w="28575" cap="flat" cmpd="sng" algn="ctr">
          <a:solidFill>
            <a:schemeClr val="phClr"/>
          </a:solidFill>
          <a:prstDash val="solid"/>
        </a:ln>
      </a:lnStyleLst>
      <a:effectStyleLst>
        <a:effectStyle>
          <a:effectLst>
            <a:outerShdw blurRad="63500" dist="12700" dir="5400000" sx="102000" sy="102000" rotWithShape="0">
              <a:srgbClr val="000000">
                <a:alpha val="32000"/>
              </a:srgbClr>
            </a:outerShdw>
          </a:effectLst>
        </a:effectStyle>
        <a:effectStyle>
          <a:effectLst>
            <a:outerShdw blurRad="76200" dist="38100" dir="5400000" rotWithShape="0">
              <a:srgbClr val="000000">
                <a:alpha val="60000"/>
              </a:srgbClr>
            </a:outerShdw>
          </a:effectLst>
          <a:scene3d>
            <a:camera prst="orthographicFront">
              <a:rot lat="0" lon="0" rev="0"/>
            </a:camera>
            <a:lightRig rig="threePt" dir="tl">
              <a:rot lat="0" lon="0" rev="19800000"/>
            </a:lightRig>
          </a:scene3d>
          <a:sp3d prstMaterial="plastic">
            <a:bevelT w="25400" h="19050"/>
          </a:sp3d>
        </a:effectStyle>
        <a:effectStyle>
          <a:effectLst>
            <a:outerShdw blurRad="114300" dist="114300" dir="5400000" rotWithShape="0">
              <a:srgbClr val="000000">
                <a:alpha val="70000"/>
              </a:srgbClr>
            </a:outerShdw>
          </a:effectLst>
          <a:scene3d>
            <a:camera prst="orthographicFront">
              <a:rot lat="0" lon="0" rev="0"/>
            </a:camera>
            <a:lightRig rig="threePt" dir="t">
              <a:rot lat="0" lon="0" rev="19800000"/>
            </a:lightRig>
          </a:scene3d>
          <a:sp3d prstMaterial="plastic">
            <a:bevelT w="38100" h="31750"/>
          </a:sp3d>
        </a:effectStyle>
      </a:effectStyleLst>
      <a:bgFillStyleLst>
        <a:solidFill>
          <a:schemeClr val="phClr"/>
        </a:solidFill>
        <a:gradFill rotWithShape="1">
          <a:gsLst>
            <a:gs pos="0">
              <a:schemeClr val="phClr">
                <a:tint val="100000"/>
                <a:shade val="80000"/>
                <a:satMod val="100000"/>
              </a:schemeClr>
            </a:gs>
            <a:gs pos="65000">
              <a:schemeClr val="phClr">
                <a:tint val="100000"/>
                <a:shade val="40000"/>
                <a:satMod val="100000"/>
              </a:schemeClr>
            </a:gs>
            <a:gs pos="100000">
              <a:schemeClr val="phClr">
                <a:shade val="5000"/>
                <a:satMod val="100000"/>
              </a:schemeClr>
            </a:gs>
          </a:gsLst>
          <a:path path="circle">
            <a:fillToRect l="25000" t="25000" r="25000" b="25000"/>
          </a:path>
        </a:gradFill>
        <a:gradFill flip="none" rotWithShape="1">
          <a:gsLst>
            <a:gs pos="17000">
              <a:schemeClr val="phClr"/>
            </a:gs>
            <a:gs pos="71000">
              <a:schemeClr val="phClr">
                <a:tint val="100000"/>
                <a:shade val="40000"/>
                <a:satMod val="100000"/>
              </a:schemeClr>
            </a:gs>
            <a:gs pos="100000">
              <a:schemeClr val="phClr">
                <a:shade val="5000"/>
                <a:satMod val="100000"/>
              </a:schemeClr>
            </a:gs>
          </a:gsLst>
          <a:path path="circle">
            <a:fillToRect l="50000" t="50000" r="50000" b="50000"/>
          </a:path>
          <a:tileRect/>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DirectSourceMarket xmlns="4873beb7-5857-4685-be1f-d57550cc96cc" xsi:nil="true"/>
    <ApprovalStatus xmlns="4873beb7-5857-4685-be1f-d57550cc96cc">InProgress</ApprovalStatus>
    <MarketSpecific xmlns="4873beb7-5857-4685-be1f-d57550cc96cc">false</MarketSpecific>
    <LocComments xmlns="4873beb7-5857-4685-be1f-d57550cc96cc" xsi:nil="true"/>
    <ThumbnailAssetId xmlns="4873beb7-5857-4685-be1f-d57550cc96cc" xsi:nil="true"/>
    <PrimaryImageGen xmlns="4873beb7-5857-4685-be1f-d57550cc96cc">false</PrimaryImageGen>
    <LegacyData xmlns="4873beb7-5857-4685-be1f-d57550cc96cc" xsi:nil="true"/>
    <LocRecommendedHandoff xmlns="4873beb7-5857-4685-be1f-d57550cc96cc" xsi:nil="true"/>
    <BusinessGroup xmlns="4873beb7-5857-4685-be1f-d57550cc96cc" xsi:nil="true"/>
    <BlockPublish xmlns="4873beb7-5857-4685-be1f-d57550cc96cc">false</BlockPublish>
    <TPFriendlyName xmlns="4873beb7-5857-4685-be1f-d57550cc96cc" xsi:nil="true"/>
    <NumericId xmlns="4873beb7-5857-4685-be1f-d57550cc96cc" xsi:nil="true"/>
    <APEditor xmlns="4873beb7-5857-4685-be1f-d57550cc96cc">
      <UserInfo>
        <DisplayName/>
        <AccountId xsi:nil="true"/>
        <AccountType/>
      </UserInfo>
    </APEditor>
    <SourceTitle xmlns="4873beb7-5857-4685-be1f-d57550cc96cc" xsi:nil="true"/>
    <OpenTemplate xmlns="4873beb7-5857-4685-be1f-d57550cc96cc">true</OpenTemplate>
    <UALocComments xmlns="4873beb7-5857-4685-be1f-d57550cc96cc" xsi:nil="true"/>
    <ParentAssetId xmlns="4873beb7-5857-4685-be1f-d57550cc96cc" xsi:nil="true"/>
    <IntlLangReviewDate xmlns="4873beb7-5857-4685-be1f-d57550cc96cc" xsi:nil="true"/>
    <FeatureTagsTaxHTField0 xmlns="4873beb7-5857-4685-be1f-d57550cc96cc">
      <Terms xmlns="http://schemas.microsoft.com/office/infopath/2007/PartnerControls"/>
    </FeatureTagsTaxHTField0>
    <PublishStatusLookup xmlns="4873beb7-5857-4685-be1f-d57550cc96cc">
      <Value>1380992</Value>
    </PublishStatusLookup>
    <Providers xmlns="4873beb7-5857-4685-be1f-d57550cc96cc" xsi:nil="true"/>
    <MachineTranslated xmlns="4873beb7-5857-4685-be1f-d57550cc96cc">false</MachineTranslated>
    <OriginalSourceMarket xmlns="4873beb7-5857-4685-be1f-d57550cc96cc" xsi:nil="true"/>
    <APDescription xmlns="4873beb7-5857-4685-be1f-d57550cc96cc">This template makes an impression with its bold red background, radial sunburst pattern, and contrasting black title bar. Consider it for your small business or marketing presentation. Or, take advantage of the red color scheme to make a holiday-themed presentation.  Compatible with PowerPoint 2013 and later, this template offers a variety of slide layouts including title slides, bulleted lists, photo with captions, a sample chart, and blank slide, all in a widescreen (16X9) format.
</APDescription>
    <ClipArtFilename xmlns="4873beb7-5857-4685-be1f-d57550cc96cc" xsi:nil="true"/>
    <ContentItem xmlns="4873beb7-5857-4685-be1f-d57550cc96cc" xsi:nil="true"/>
    <TPInstallLocation xmlns="4873beb7-5857-4685-be1f-d57550cc96cc" xsi:nil="true"/>
    <PublishTargets xmlns="4873beb7-5857-4685-be1f-d57550cc96cc">OfficeOnlineVNext</PublishTargets>
    <TimesCloned xmlns="4873beb7-5857-4685-be1f-d57550cc96cc" xsi:nil="true"/>
    <AssetStart xmlns="4873beb7-5857-4685-be1f-d57550cc96cc">2011-12-19T18:35:00+00:00</AssetStart>
    <Provider xmlns="4873beb7-5857-4685-be1f-d57550cc96cc" xsi:nil="true"/>
    <AcquiredFrom xmlns="4873beb7-5857-4685-be1f-d57550cc96cc">Internal MS</AcquiredFrom>
    <FriendlyTitle xmlns="4873beb7-5857-4685-be1f-d57550cc96cc" xsi:nil="true"/>
    <LastHandOff xmlns="4873beb7-5857-4685-be1f-d57550cc96cc" xsi:nil="true"/>
    <TPClientViewer xmlns="4873beb7-5857-4685-be1f-d57550cc96cc" xsi:nil="true"/>
    <UACurrentWords xmlns="4873beb7-5857-4685-be1f-d57550cc96cc" xsi:nil="true"/>
    <ArtSampleDocs xmlns="4873beb7-5857-4685-be1f-d57550cc96cc" xsi:nil="true"/>
    <UALocRecommendation xmlns="4873beb7-5857-4685-be1f-d57550cc96cc">Localize</UALocRecommendation>
    <Manager xmlns="4873beb7-5857-4685-be1f-d57550cc96cc" xsi:nil="true"/>
    <ShowIn xmlns="4873beb7-5857-4685-be1f-d57550cc96cc">Show everywhere</ShowIn>
    <UANotes xmlns="4873beb7-5857-4685-be1f-d57550cc96cc" xsi:nil="true"/>
    <TemplateStatus xmlns="4873beb7-5857-4685-be1f-d57550cc96cc">Complete</TemplateStatus>
    <InternalTagsTaxHTField0 xmlns="4873beb7-5857-4685-be1f-d57550cc96cc">
      <Terms xmlns="http://schemas.microsoft.com/office/infopath/2007/PartnerControls"/>
    </InternalTagsTaxHTField0>
    <CSXHash xmlns="4873beb7-5857-4685-be1f-d57550cc96cc" xsi:nil="true"/>
    <Downloads xmlns="4873beb7-5857-4685-be1f-d57550cc96cc">0</Downloads>
    <VoteCount xmlns="4873beb7-5857-4685-be1f-d57550cc96cc" xsi:nil="true"/>
    <OOCacheId xmlns="4873beb7-5857-4685-be1f-d57550cc96cc" xsi:nil="true"/>
    <IsDeleted xmlns="4873beb7-5857-4685-be1f-d57550cc96cc">false</IsDeleted>
    <AssetExpire xmlns="4873beb7-5857-4685-be1f-d57550cc96cc">2035-01-01T08:00:00+00:00</AssetExpire>
    <DSATActionTaken xmlns="4873beb7-5857-4685-be1f-d57550cc96cc" xsi:nil="true"/>
    <CSXSubmissionMarket xmlns="4873beb7-5857-4685-be1f-d57550cc96cc" xsi:nil="true"/>
    <TPExecutable xmlns="4873beb7-5857-4685-be1f-d57550cc96cc" xsi:nil="true"/>
    <SubmitterId xmlns="4873beb7-5857-4685-be1f-d57550cc96cc" xsi:nil="true"/>
    <EditorialTags xmlns="4873beb7-5857-4685-be1f-d57550cc96cc" xsi:nil="true"/>
    <ApprovalLog xmlns="4873beb7-5857-4685-be1f-d57550cc96cc" xsi:nil="true"/>
    <AssetType xmlns="4873beb7-5857-4685-be1f-d57550cc96cc">TP</AssetType>
    <BugNumber xmlns="4873beb7-5857-4685-be1f-d57550cc96cc" xsi:nil="true"/>
    <CSXSubmissionDate xmlns="4873beb7-5857-4685-be1f-d57550cc96cc" xsi:nil="true"/>
    <CSXUpdate xmlns="4873beb7-5857-4685-be1f-d57550cc96cc">false</CSXUpdate>
    <Milestone xmlns="4873beb7-5857-4685-be1f-d57550cc96cc" xsi:nil="true"/>
    <RecommendationsModifier xmlns="4873beb7-5857-4685-be1f-d57550cc96cc" xsi:nil="true"/>
    <OriginAsset xmlns="4873beb7-5857-4685-be1f-d57550cc96cc" xsi:nil="true"/>
    <TPComponent xmlns="4873beb7-5857-4685-be1f-d57550cc96cc" xsi:nil="true"/>
    <AssetId xmlns="4873beb7-5857-4685-be1f-d57550cc96cc">TP102804893</AssetId>
    <IntlLocPriority xmlns="4873beb7-5857-4685-be1f-d57550cc96cc" xsi:nil="true"/>
    <PolicheckWords xmlns="4873beb7-5857-4685-be1f-d57550cc96cc" xsi:nil="true"/>
    <TPLaunchHelpLink xmlns="4873beb7-5857-4685-be1f-d57550cc96cc" xsi:nil="true"/>
    <TPApplication xmlns="4873beb7-5857-4685-be1f-d57550cc96cc" xsi:nil="true"/>
    <CrawlForDependencies xmlns="4873beb7-5857-4685-be1f-d57550cc96cc">false</CrawlForDependencies>
    <HandoffToMSDN xmlns="4873beb7-5857-4685-be1f-d57550cc96cc" xsi:nil="true"/>
    <PlannedPubDate xmlns="4873beb7-5857-4685-be1f-d57550cc96cc" xsi:nil="true"/>
    <IntlLangReviewer xmlns="4873beb7-5857-4685-be1f-d57550cc96cc" xsi:nil="true"/>
    <TrustLevel xmlns="4873beb7-5857-4685-be1f-d57550cc96cc">1 Microsoft Managed Content</TrustLevel>
    <LocLastLocAttemptVersionLookup xmlns="4873beb7-5857-4685-be1f-d57550cc96cc">725212</LocLastLocAttemptVersionLookup>
    <IsSearchable xmlns="4873beb7-5857-4685-be1f-d57550cc96cc">true</IsSearchable>
    <TemplateTemplateType xmlns="4873beb7-5857-4685-be1f-d57550cc96cc">PowerPoint Presentation Template</TemplateTemplateType>
    <CampaignTagsTaxHTField0 xmlns="4873beb7-5857-4685-be1f-d57550cc96cc">
      <Terms xmlns="http://schemas.microsoft.com/office/infopath/2007/PartnerControls"/>
    </CampaignTagsTaxHTField0>
    <TPNamespace xmlns="4873beb7-5857-4685-be1f-d57550cc96cc" xsi:nil="true"/>
    <TaxCatchAll xmlns="4873beb7-5857-4685-be1f-d57550cc96cc"/>
    <Markets xmlns="4873beb7-5857-4685-be1f-d57550cc96cc"/>
    <UAProjectedTotalWords xmlns="4873beb7-5857-4685-be1f-d57550cc96cc" xsi:nil="true"/>
    <IntlLangReview xmlns="4873beb7-5857-4685-be1f-d57550cc96cc">false</IntlLangReview>
    <OutputCachingOn xmlns="4873beb7-5857-4685-be1f-d57550cc96cc">false</OutputCachingOn>
    <AverageRating xmlns="4873beb7-5857-4685-be1f-d57550cc96cc" xsi:nil="true"/>
    <APAuthor xmlns="4873beb7-5857-4685-be1f-d57550cc96cc">
      <UserInfo>
        <DisplayName>REDMOND\v-vaddu</DisplayName>
        <AccountId>2567</AccountId>
        <AccountType/>
      </UserInfo>
    </APAuthor>
    <LocManualTestRequired xmlns="4873beb7-5857-4685-be1f-d57550cc96cc">false</LocManualTestRequired>
    <TPCommandLine xmlns="4873beb7-5857-4685-be1f-d57550cc96cc" xsi:nil="true"/>
    <TPAppVersion xmlns="4873beb7-5857-4685-be1f-d57550cc96cc" xsi:nil="true"/>
    <EditorialStatus xmlns="4873beb7-5857-4685-be1f-d57550cc96cc">Complete</EditorialStatus>
    <LastModifiedDateTime xmlns="4873beb7-5857-4685-be1f-d57550cc96cc" xsi:nil="true"/>
    <ScenarioTagsTaxHTField0 xmlns="4873beb7-5857-4685-be1f-d57550cc96cc">
      <Terms xmlns="http://schemas.microsoft.com/office/infopath/2007/PartnerControls"/>
    </ScenarioTagsTaxHTField0>
    <OriginalRelease xmlns="4873beb7-5857-4685-be1f-d57550cc96cc">14</OriginalRelease>
    <TPLaunchHelpLinkType xmlns="4873beb7-5857-4685-be1f-d57550cc96cc">Template</TPLaunchHelpLinkType>
    <LocalizationTagsTaxHTField0 xmlns="4873beb7-5857-4685-be1f-d57550cc96cc">
      <Terms xmlns="http://schemas.microsoft.com/office/infopath/2007/PartnerControls"/>
    </LocalizationTagsTaxHTField0>
    <LocMarketGroupTiers2 xmlns="4873beb7-5857-4685-be1f-d57550cc96cc" xsi:nil="true"/>
  </documentManagement>
</p:properties>
</file>

<file path=customXml/item2.xml><?xml version="1.0" encoding="utf-8"?>
<?mso-contentType ?>
<FormTemplates xmlns="http://schemas.microsoft.com/sharepoint/v3/contenttype/forms">
  <Display>DocumentLibraryForm</Display>
  <Edit>AssetEditForm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TemplateFile" ma:contentTypeID="0x0101006EDDDB5EE6D98C44930B742096920B300400F5B6D36B3EF94B4E9A635CDF2A18F5B8" ma:contentTypeVersion="72" ma:contentTypeDescription="Create a new document." ma:contentTypeScope="" ma:versionID="a23e56308344d904b51738559c3d67c9">
  <xsd:schema xmlns:xsd="http://www.w3.org/2001/XMLSchema" xmlns:xs="http://www.w3.org/2001/XMLSchema" xmlns:p="http://schemas.microsoft.com/office/2006/metadata/properties" xmlns:ns2="4873beb7-5857-4685-be1f-d57550cc96cc" targetNamespace="http://schemas.microsoft.com/office/2006/metadata/properties" ma:root="true" ma:fieldsID="cd0908cc4600e77bf5da051303e00c8d" ns2:_="">
    <xsd:import namespace="4873beb7-5857-4685-be1f-d57550cc96cc"/>
    <xsd:element name="properties">
      <xsd:complexType>
        <xsd:sequence>
          <xsd:element name="documentManagement">
            <xsd:complexType>
              <xsd:all>
                <xsd:element ref="ns2:AcquiredFrom" minOccurs="0"/>
                <xsd:element ref="ns2:UACurrentWords" minOccurs="0"/>
                <xsd:element ref="ns2:TPApplication" minOccurs="0"/>
                <xsd:element ref="ns2:ApprovalLog" minOccurs="0"/>
                <xsd:element ref="ns2:ApprovalStatus" minOccurs="0"/>
                <xsd:element ref="ns2:AssetStart" minOccurs="0"/>
                <xsd:element ref="ns2:AssetExpire" minOccurs="0"/>
                <xsd:element ref="ns2:AssetId" minOccurs="0"/>
                <xsd:element ref="ns2:IsSearchable" minOccurs="0"/>
                <xsd:element ref="ns2:AssetType" minOccurs="0"/>
                <xsd:element ref="ns2:APAuthor" minOccurs="0"/>
                <xsd:element ref="ns2:AverageRating" minOccurs="0"/>
                <xsd:element ref="ns2:BlockPublish" minOccurs="0"/>
                <xsd:element ref="ns2:BugNumber" minOccurs="0"/>
                <xsd:element ref="ns2:CampaignTagsTaxHTField0" minOccurs="0"/>
                <xsd:element ref="ns2:TPClientViewer" minOccurs="0"/>
                <xsd:element ref="ns2:ClipArtFilename" minOccurs="0"/>
                <xsd:element ref="ns2:TPCommandLine" minOccurs="0"/>
                <xsd:element ref="ns2:TPComponent" minOccurs="0"/>
                <xsd:element ref="ns2:ContentItem" minOccurs="0"/>
                <xsd:element ref="ns2:CrawlForDependencies" minOccurs="0"/>
                <xsd:element ref="ns2:CSXHash" minOccurs="0"/>
                <xsd:element ref="ns2:CSXSubmissionMarket" minOccurs="0"/>
                <xsd:element ref="ns2:CSXUpdate" minOccurs="0"/>
                <xsd:element ref="ns2:IntlLangReviewDate" minOccurs="0"/>
                <xsd:element ref="ns2:IsDeleted" minOccurs="0"/>
                <xsd:element ref="ns2:APDescription" minOccurs="0"/>
                <xsd:element ref="ns2:DirectSourceMarket" minOccurs="0"/>
                <xsd:element ref="ns2:Downloads" minOccurs="0"/>
                <xsd:element ref="ns2:DSATActionTaken" minOccurs="0"/>
                <xsd:element ref="ns2:APEditor" minOccurs="0"/>
                <xsd:element ref="ns2:EditorialStatus" minOccurs="0"/>
                <xsd:element ref="ns2:EditorialTags" minOccurs="0"/>
                <xsd:element ref="ns2:TPExecutable" minOccurs="0"/>
                <xsd:element ref="ns2:FeatureTagsTaxHTField0" minOccurs="0"/>
                <xsd:element ref="ns2:TPFriendlyName" minOccurs="0"/>
                <xsd:element ref="ns2:FriendlyTitle" minOccurs="0"/>
                <xsd:element ref="ns2:PrimaryImageGen" minOccurs="0"/>
                <xsd:element ref="ns2:HandoffToMSDN" minOccurs="0"/>
                <xsd:element ref="ns2:InProjectListLookup" minOccurs="0"/>
                <xsd:element ref="ns2:TPInstallLocation" minOccurs="0"/>
                <xsd:element ref="ns2:InternalTagsTaxHTField0" minOccurs="0"/>
                <xsd:element ref="ns2:IntlLangReview" minOccurs="0"/>
                <xsd:element ref="ns2:IntlLangReviewer" minOccurs="0"/>
                <xsd:element ref="ns2:MarketSpecific" minOccurs="0"/>
                <xsd:element ref="ns2:LastCompleteVersionLookup" minOccurs="0"/>
                <xsd:element ref="ns2:LastHandOff" minOccurs="0"/>
                <xsd:element ref="ns2:LastModifiedDateTime" minOccurs="0"/>
                <xsd:element ref="ns2:LastPreviewErrorLookup" minOccurs="0"/>
                <xsd:element ref="ns2:LastPreviewResultLookup" minOccurs="0"/>
                <xsd:element ref="ns2:LastPreviewAttemptDateLookup" minOccurs="0"/>
                <xsd:element ref="ns2:LastPreviewedByLookup" minOccurs="0"/>
                <xsd:element ref="ns2:LastPreviewTimeLookup" minOccurs="0"/>
                <xsd:element ref="ns2:LastPreviewVersionLookup" minOccurs="0"/>
                <xsd:element ref="ns2:LastPublishErrorLookup" minOccurs="0"/>
                <xsd:element ref="ns2:LastPublishResultLookup" minOccurs="0"/>
                <xsd:element ref="ns2:LastPublishAttemptDateLookup" minOccurs="0"/>
                <xsd:element ref="ns2:LastPublishedByLookup" minOccurs="0"/>
                <xsd:element ref="ns2:LastPublishTimeLookup" minOccurs="0"/>
                <xsd:element ref="ns2:LastPublishVersionLookup" minOccurs="0"/>
                <xsd:element ref="ns2:TPLaunchHelpLinkType" minOccurs="0"/>
                <xsd:element ref="ns2:LegacyData" minOccurs="0"/>
                <xsd:element ref="ns2:TPLaunchHelpLink" minOccurs="0"/>
                <xsd:element ref="ns2:LocComments" minOccurs="0"/>
                <xsd:element ref="ns2:LocLastLocAttemptVersionLookup" minOccurs="0"/>
                <xsd:element ref="ns2:LocLastLocAttemptVersionTypeLookup" minOccurs="0"/>
                <xsd:element ref="ns2:LocManualTestRequired" minOccurs="0"/>
                <xsd:element ref="ns2:LocMarketGroupTiers2" minOccurs="0"/>
                <xsd:element ref="ns2:LocNewPublishedVersionLookup" minOccurs="0"/>
                <xsd:element ref="ns2:LocOverallHandbackStatusLookup" minOccurs="0"/>
                <xsd:element ref="ns2:LocOverallLocStatusLookup" minOccurs="0"/>
                <xsd:element ref="ns2:LocOverallPreviewStatusLookup" minOccurs="0"/>
                <xsd:element ref="ns2:LocOverallPublishStatusLookup" minOccurs="0"/>
                <xsd:element ref="ns2:IntlLocPriority" minOccurs="0"/>
                <xsd:element ref="ns2:LocProcessedForHandoffsLookup" minOccurs="0"/>
                <xsd:element ref="ns2:LocProcessedForMarketsLookup" minOccurs="0"/>
                <xsd:element ref="ns2:LocPublishedDependentAssetsLookup" minOccurs="0"/>
                <xsd:element ref="ns2:LocPublishedLinkedAssetsLookup" minOccurs="0"/>
                <xsd:element ref="ns2:LocRecommendedHandoff" minOccurs="0"/>
                <xsd:element ref="ns2:LocalizationTagsTaxHTField0" minOccurs="0"/>
                <xsd:element ref="ns2:MachineTranslated" minOccurs="0"/>
                <xsd:element ref="ns2:Manager" minOccurs="0"/>
                <xsd:element ref="ns2:Markets" minOccurs="0"/>
                <xsd:element ref="ns2:Milestone" minOccurs="0"/>
                <xsd:element ref="ns2:TPNamespace" minOccurs="0"/>
                <xsd:element ref="ns2:NumericId" minOccurs="0"/>
                <xsd:element ref="ns2:NumOfRatingsLookup" minOccurs="0"/>
                <xsd:element ref="ns2:OOCacheId" minOccurs="0"/>
                <xsd:element ref="ns2:OpenTemplate" minOccurs="0"/>
                <xsd:element ref="ns2:OriginAsset" minOccurs="0"/>
                <xsd:element ref="ns2:OriginalRelease" minOccurs="0"/>
                <xsd:element ref="ns2:OriginalSourceMarket" minOccurs="0"/>
                <xsd:element ref="ns2:OutputCachingOn" minOccurs="0"/>
                <xsd:element ref="ns2:ParentAssetId" minOccurs="0"/>
                <xsd:element ref="ns2:PlannedPubDate" minOccurs="0"/>
                <xsd:element ref="ns2:PolicheckWords" minOccurs="0"/>
                <xsd:element ref="ns2:BusinessGroup" minOccurs="0"/>
                <xsd:element ref="ns2:UAProjectedTotalWords" minOccurs="0"/>
                <xsd:element ref="ns2:Provider" minOccurs="0"/>
                <xsd:element ref="ns2:Providers" minOccurs="0"/>
                <xsd:element ref="ns2:PublishStatusLookup" minOccurs="0"/>
                <xsd:element ref="ns2:PublishTargets" minOccurs="0"/>
                <xsd:element ref="ns2:RecommendationsModifier" minOccurs="0"/>
                <xsd:element ref="ns2:ArtSampleDocs" minOccurs="0"/>
                <xsd:element ref="ns2:ScenarioTagsTaxHTField0" minOccurs="0"/>
                <xsd:element ref="ns2:ShowIn" minOccurs="0"/>
                <xsd:element ref="ns2:SourceTitle" minOccurs="0"/>
                <xsd:element ref="ns2:CSXSubmissionDate" minOccurs="0"/>
                <xsd:element ref="ns2:SubmitterId" minOccurs="0"/>
                <xsd:element ref="ns2:TaxCatchAll" minOccurs="0"/>
                <xsd:element ref="ns2:TaxCatchAllLabel" minOccurs="0"/>
                <xsd:element ref="ns2:TemplateStatus" minOccurs="0"/>
                <xsd:element ref="ns2:TemplateTemplateType" minOccurs="0"/>
                <xsd:element ref="ns2:ThumbnailAssetId" minOccurs="0"/>
                <xsd:element ref="ns2:TimesCloned" minOccurs="0"/>
                <xsd:element ref="ns2:TrustLevel" minOccurs="0"/>
                <xsd:element ref="ns2:UALocComments" minOccurs="0"/>
                <xsd:element ref="ns2:UALocRecommendation" minOccurs="0"/>
                <xsd:element ref="ns2:UANotes" minOccurs="0"/>
                <xsd:element ref="ns2:TPAppVersion" minOccurs="0"/>
                <xsd:element ref="ns2:VoteCount"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873beb7-5857-4685-be1f-d57550cc96cc" elementFormDefault="qualified">
    <xsd:import namespace="http://schemas.microsoft.com/office/2006/documentManagement/types"/>
    <xsd:import namespace="http://schemas.microsoft.com/office/infopath/2007/PartnerControls"/>
    <xsd:element name="AcquiredFrom" ma:index="1" nillable="true" ma:displayName="Acquired From" ma:default="Internal MS" ma:internalName="AcquiredFrom" ma:readOnly="false">
      <xsd:simpleType>
        <xsd:restriction base="dms:Choice">
          <xsd:enumeration value="Internal MS"/>
          <xsd:enumeration value="Community"/>
          <xsd:enumeration value="MVP"/>
          <xsd:enumeration value="Publisher"/>
          <xsd:enumeration value="Partner"/>
          <xsd:enumeration value="None"/>
        </xsd:restriction>
      </xsd:simpleType>
    </xsd:element>
    <xsd:element name="UACurrentWords" ma:index="2" nillable="true" ma:displayName="Actual Word Count" ma:default="" ma:internalName="UACurrentWords" ma:readOnly="false">
      <xsd:simpleType>
        <xsd:restriction base="dms:Unknown"/>
      </xsd:simpleType>
    </xsd:element>
    <xsd:element name="TPApplication" ma:index="3" nillable="true" ma:displayName="Application to Open Template With" ma:default="" ma:internalName="TPApplication">
      <xsd:simpleType>
        <xsd:restriction base="dms:Text"/>
      </xsd:simpleType>
    </xsd:element>
    <xsd:element name="ApprovalLog" ma:index="4" nillable="true" ma:displayName="Approval Log" ma:default="" ma:hidden="true" ma:internalName="ApprovalLog" ma:readOnly="false">
      <xsd:simpleType>
        <xsd:restriction base="dms:Note"/>
      </xsd:simpleType>
    </xsd:element>
    <xsd:element name="ApprovalStatus" ma:index="5" nillable="true" ma:displayName="Approval Status" ma:default="InProgress" ma:internalName="ApprovalStatus" ma:readOnly="false">
      <xsd:simpleType>
        <xsd:restriction base="dms:Choice">
          <xsd:enumeration value="InProgress"/>
          <xsd:enumeration value="Rejected"/>
          <xsd:enumeration value="Questionable"/>
          <xsd:enumeration value="ApprovedAutomatic"/>
          <xsd:enumeration value="ApprovedManual"/>
          <xsd:enumeration value="On Hold"/>
          <xsd:enumeration value="Needs Review"/>
          <xsd:enumeration value="A Violation"/>
          <xsd:enumeration value="Unpublished Violation"/>
        </xsd:restriction>
      </xsd:simpleType>
    </xsd:element>
    <xsd:element name="AssetStart" ma:index="6" nillable="true" ma:displayName="Asset Begin Date" ma:default="[Today]" ma:internalName="AssetStart" ma:readOnly="false">
      <xsd:simpleType>
        <xsd:restriction base="dms:DateTime"/>
      </xsd:simpleType>
    </xsd:element>
    <xsd:element name="AssetExpire" ma:index="7" nillable="true" ma:displayName="Asset End Date" ma:default="2029-01-01T08:00:00Z" ma:format="DateTime" ma:internalName="AssetExpire" ma:readOnly="false">
      <xsd:simpleType>
        <xsd:restriction base="dms:DateTime"/>
      </xsd:simpleType>
    </xsd:element>
    <xsd:element name="AssetId" ma:index="8" nillable="true" ma:displayName="Asset ID" ma:default="" ma:indexed="true" ma:internalName="AssetId" ma:readOnly="false">
      <xsd:simpleType>
        <xsd:restriction base="dms:Text">
          <xsd:maxLength value="255"/>
        </xsd:restriction>
      </xsd:simpleType>
    </xsd:element>
    <xsd:element name="IsSearchable" ma:index="9" nillable="true" ma:displayName="Asset Searchable?" ma:default="true" ma:internalName="IsSearchable" ma:readOnly="false">
      <xsd:simpleType>
        <xsd:restriction base="dms:Boolean"/>
      </xsd:simpleType>
    </xsd:element>
    <xsd:element name="AssetType" ma:index="10" nillable="true" ma:displayName="Asset Type" ma:default="" ma:internalName="AssetType" ma:readOnly="false">
      <xsd:simpleType>
        <xsd:restriction base="dms:Unknown"/>
      </xsd:simpleType>
    </xsd:element>
    <xsd:element name="APAuthor" ma:index="11" nillable="true" ma:displayName="Author" ma:default="" ma:list="UserInfo" ma:internalName="APAuthor" ma:readOnly="fals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AverageRating" ma:index="12" nillable="true" ma:displayName="Average Rating" ma:internalName="AverageRating" ma:readOnly="false">
      <xsd:simpleType>
        <xsd:restriction base="dms:Text"/>
      </xsd:simpleType>
    </xsd:element>
    <xsd:element name="BlockPublish" ma:index="13" nillable="true" ma:displayName="Block from Publishing?" ma:default="" ma:internalName="BlockPublish" ma:readOnly="false">
      <xsd:simpleType>
        <xsd:restriction base="dms:Boolean"/>
      </xsd:simpleType>
    </xsd:element>
    <xsd:element name="BugNumber" ma:index="14" nillable="true" ma:displayName="Bug Number" ma:default="" ma:internalName="BugNumber" ma:readOnly="false">
      <xsd:simpleType>
        <xsd:restriction base="dms:Text"/>
      </xsd:simpleType>
    </xsd:element>
    <xsd:element name="CampaignTagsTaxHTField0" ma:index="16" nillable="true" ma:taxonomy="true" ma:internalName="CampaignTagsTaxHTField0" ma:taxonomyFieldName="CampaignTags" ma:displayName="Campaigns" ma:readOnly="false" ma:default="" ma:fieldId="{1df42cc3-2301-4f11-a52a-6ead923c29ed}" ma:taxonomyMulti="true" ma:sspId="8f79753a-75d3-41f5-8ca3-40b843941b4f" ma:termSetId="ca0e50d4-faa1-44ce-961e-bb1441c60e66" ma:anchorId="00000000-0000-0000-0000-000000000000" ma:open="false" ma:isKeyword="false">
      <xsd:complexType>
        <xsd:sequence>
          <xsd:element ref="pc:Terms" minOccurs="0" maxOccurs="1"/>
        </xsd:sequence>
      </xsd:complexType>
    </xsd:element>
    <xsd:element name="TPClientViewer" ma:index="17" nillable="true" ma:displayName="Client Viewer" ma:default="" ma:internalName="TPClientViewer">
      <xsd:simpleType>
        <xsd:restriction base="dms:Text"/>
      </xsd:simpleType>
    </xsd:element>
    <xsd:element name="ClipArtFilename" ma:index="18" nillable="true" ma:displayName="Clip Art Name" ma:default="" ma:internalName="ClipArtFilename" ma:readOnly="false">
      <xsd:simpleType>
        <xsd:restriction base="dms:Text"/>
      </xsd:simpleType>
    </xsd:element>
    <xsd:element name="TPCommandLine" ma:index="19" nillable="true" ma:displayName="Command Line" ma:default="" ma:internalName="TPCommandLine">
      <xsd:simpleType>
        <xsd:restriction base="dms:Text"/>
      </xsd:simpleType>
    </xsd:element>
    <xsd:element name="TPComponent" ma:index="20" nillable="true" ma:displayName="Component" ma:default="" ma:internalName="TPComponent">
      <xsd:simpleType>
        <xsd:restriction base="dms:Text"/>
      </xsd:simpleType>
    </xsd:element>
    <xsd:element name="ContentItem" ma:index="21" nillable="true" ma:displayName="Content Item" ma:default="" ma:hidden="true" ma:internalName="ContentItem" ma:readOnly="false">
      <xsd:simpleType>
        <xsd:restriction base="dms:Unknown"/>
      </xsd:simpleType>
    </xsd:element>
    <xsd:element name="CrawlForDependencies" ma:index="23" nillable="true" ma:displayName="Crawl for Dependencies?" ma:default="true" ma:internalName="CrawlForDependencies" ma:readOnly="false">
      <xsd:simpleType>
        <xsd:restriction base="dms:Boolean"/>
      </xsd:simpleType>
    </xsd:element>
    <xsd:element name="CSXHash" ma:index="26" nillable="true" ma:displayName="CSX Hash" ma:default="" ma:indexed="true" ma:internalName="CSXHash" ma:readOnly="false">
      <xsd:simpleType>
        <xsd:restriction base="dms:Text"/>
      </xsd:simpleType>
    </xsd:element>
    <xsd:element name="CSXSubmissionMarket" ma:index="27" nillable="true" ma:displayName="CSX Submission Market" ma:default="" ma:list="{2FBD1B11-2ACE-4FDC-B5A3-635D4ADF6F1B}" ma:internalName="CSXSubmissionMarket" ma:readOnly="false" ma:showField="MarketName" ma:web="4873beb7-5857-4685-be1f-d57550cc96cc">
      <xsd:simpleType>
        <xsd:restriction base="dms:Lookup"/>
      </xsd:simpleType>
    </xsd:element>
    <xsd:element name="CSXUpdate" ma:index="28" nillable="true" ma:displayName="CSX Updated?" ma:default="false" ma:internalName="CSXUpdate" ma:readOnly="false">
      <xsd:simpleType>
        <xsd:restriction base="dms:Boolean"/>
      </xsd:simpleType>
    </xsd:element>
    <xsd:element name="IntlLangReviewDate" ma:index="29" nillable="true" ma:displayName="Date to Complete Intl QA" ma:default="" ma:internalName="IntlLangReviewDate" ma:readOnly="false">
      <xsd:simpleType>
        <xsd:restriction base="dms:DateTime"/>
      </xsd:simpleType>
    </xsd:element>
    <xsd:element name="IsDeleted" ma:index="30" nillable="true" ma:displayName="Deleted?" ma:default="" ma:internalName="IsDeleted" ma:readOnly="false">
      <xsd:simpleType>
        <xsd:restriction base="dms:Boolean"/>
      </xsd:simpleType>
    </xsd:element>
    <xsd:element name="APDescription" ma:index="31" nillable="true" ma:displayName="Description" ma:default="" ma:internalName="APDescription" ma:readOnly="false">
      <xsd:simpleType>
        <xsd:restriction base="dms:Note"/>
      </xsd:simpleType>
    </xsd:element>
    <xsd:element name="DirectSourceMarket" ma:index="32" nillable="true" ma:displayName="Direct Source Market Group" ma:default="" ma:internalName="DirectSourceMarket" ma:readOnly="false">
      <xsd:simpleType>
        <xsd:restriction base="dms:Text"/>
      </xsd:simpleType>
    </xsd:element>
    <xsd:element name="Downloads" ma:index="33" nillable="true" ma:displayName="Downloads" ma:default="0" ma:hidden="true" ma:internalName="Downloads" ma:readOnly="false">
      <xsd:simpleType>
        <xsd:restriction base="dms:Unknown"/>
      </xsd:simpleType>
    </xsd:element>
    <xsd:element name="DSATActionTaken" ma:index="34" nillable="true" ma:displayName="DSAT Action Taken" ma:default="" ma:internalName="DSATActionTaken" ma:readOnly="false">
      <xsd:simpleType>
        <xsd:restriction base="dms:Choice">
          <xsd:enumeration value="Best Bets"/>
          <xsd:enumeration value="Expire"/>
          <xsd:enumeration value="Hide"/>
          <xsd:enumeration value="None"/>
        </xsd:restriction>
      </xsd:simpleType>
    </xsd:element>
    <xsd:element name="APEditor" ma:index="35" nillable="true" ma:displayName="Editor" ma:default="" ma:list="UserInfo" ma:internalName="APEditor" ma:readOnly="fals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ditorialStatus" ma:index="36" nillable="true" ma:displayName="Editorial Status" ma:default="" ma:internalName="EditorialStatus" ma:readOnly="false">
      <xsd:simpleType>
        <xsd:restriction base="dms:Unknown"/>
      </xsd:simpleType>
    </xsd:element>
    <xsd:element name="EditorialTags" ma:index="37" nillable="true" ma:displayName="Editorial Tags" ma:default="" ma:internalName="EditorialTags">
      <xsd:simpleType>
        <xsd:restriction base="dms:Unknown"/>
      </xsd:simpleType>
    </xsd:element>
    <xsd:element name="TPExecutable" ma:index="38" nillable="true" ma:displayName="Executable" ma:default="" ma:internalName="TPExecutable">
      <xsd:simpleType>
        <xsd:restriction base="dms:Text"/>
      </xsd:simpleType>
    </xsd:element>
    <xsd:element name="FeatureTagsTaxHTField0" ma:index="40" nillable="true" ma:taxonomy="true" ma:internalName="FeatureTagsTaxHTField0" ma:taxonomyFieldName="FeatureTags" ma:displayName="Features" ma:readOnly="false" ma:default="" ma:fieldId="{7fc0d542-15c6-4882-a8e3-13bca44403fb}" ma:taxonomyMulti="true" ma:sspId="8f79753a-75d3-41f5-8ca3-40b843941b4f" ma:termSetId="f1ab6845-967d-4854-a0ba-4ec07f0f8113" ma:anchorId="00000000-0000-0000-0000-000000000000" ma:open="false" ma:isKeyword="false">
      <xsd:complexType>
        <xsd:sequence>
          <xsd:element ref="pc:Terms" minOccurs="0" maxOccurs="1"/>
        </xsd:sequence>
      </xsd:complexType>
    </xsd:element>
    <xsd:element name="TPFriendlyName" ma:index="41" nillable="true" ma:displayName="Friendly Name" ma:default="" ma:internalName="TPFriendlyName">
      <xsd:simpleType>
        <xsd:restriction base="dms:Text"/>
      </xsd:simpleType>
    </xsd:element>
    <xsd:element name="FriendlyTitle" ma:index="42" nillable="true" ma:displayName="Friendly Title" ma:default="" ma:description="Shorter title to be used when displaying search results" ma:internalName="FriendlyTitle" ma:readOnly="false">
      <xsd:simpleType>
        <xsd:restriction base="dms:Text"/>
      </xsd:simpleType>
    </xsd:element>
    <xsd:element name="PrimaryImageGen" ma:index="43" nillable="true" ma:displayName="Generate Images?" ma:default="true" ma:internalName="PrimaryImageGen">
      <xsd:simpleType>
        <xsd:restriction base="dms:Boolean"/>
      </xsd:simpleType>
    </xsd:element>
    <xsd:element name="HandoffToMSDN" ma:index="44" nillable="true" ma:displayName="Handoff To MSDN Date" ma:default="" ma:internalName="HandoffToMSDN" ma:readOnly="false">
      <xsd:simpleType>
        <xsd:restriction base="dms:DateTime"/>
      </xsd:simpleType>
    </xsd:element>
    <xsd:element name="InProjectListLookup" ma:index="45" nillable="true" ma:displayName="InProjectListLookup" ma:list="{9E343742-310B-4684-A24C-1D137CB4B230}" ma:internalName="InProjectListLookup" ma:readOnly="true" ma:showField="InProjectList"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TPInstallLocation" ma:index="46" nillable="true" ma:displayName="Install Location" ma:default="" ma:internalName="TPInstallLocation">
      <xsd:simpleType>
        <xsd:restriction base="dms:Text"/>
      </xsd:simpleType>
    </xsd:element>
    <xsd:element name="InternalTagsTaxHTField0" ma:index="48" nillable="true" ma:taxonomy="true" ma:internalName="InternalTagsTaxHTField0" ma:taxonomyFieldName="InternalTags" ma:displayName="Internal Tags" ma:readOnly="false" ma:default="" ma:fieldId="{1490b8a4-2706-41ec-b5e3-73176dccf34e}" ma:taxonomyMulti="true" ma:sspId="8f79753a-75d3-41f5-8ca3-40b843941b4f" ma:termSetId="82b6639e-f7fc-4c18-ad2d-003a6e707765" ma:anchorId="00000000-0000-0000-0000-000000000000" ma:open="false" ma:isKeyword="false">
      <xsd:complexType>
        <xsd:sequence>
          <xsd:element ref="pc:Terms" minOccurs="0" maxOccurs="1"/>
        </xsd:sequence>
      </xsd:complexType>
    </xsd:element>
    <xsd:element name="IntlLangReview" ma:index="49" nillable="true" ma:displayName="Intl Lang QA Review Required?" ma:default="" ma:internalName="IntlLangReview" ma:readOnly="false">
      <xsd:simpleType>
        <xsd:restriction base="dms:Boolean"/>
      </xsd:simpleType>
    </xsd:element>
    <xsd:element name="IntlLangReviewer" ma:index="50" nillable="true" ma:displayName="Intl Lang QA Reviewer" ma:default="" ma:internalName="IntlLangReviewer" ma:readOnly="false">
      <xsd:simpleType>
        <xsd:restriction base="dms:Text"/>
      </xsd:simpleType>
    </xsd:element>
    <xsd:element name="MarketSpecific" ma:index="51" nillable="true" ma:displayName="Is Market Specific?" ma:default="" ma:internalName="MarketSpecific" ma:readOnly="false">
      <xsd:simpleType>
        <xsd:restriction base="dms:Boolean"/>
      </xsd:simpleType>
    </xsd:element>
    <xsd:element name="LastCompleteVersionLookup" ma:index="52" nillable="true" ma:displayName="Last Complete Version Lookup" ma:default="" ma:list="{9E343742-310B-4684-A24C-1D137CB4B230}" ma:internalName="LastCompleteVersionLookup" ma:readOnly="true" ma:showField="LastCompleteVersion"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HandOff" ma:index="53" nillable="true" ma:displayName="Last Hand-off" ma:default="" ma:internalName="LastHandOff" ma:readOnly="false">
      <xsd:simpleType>
        <xsd:restriction base="dms:DateTime"/>
      </xsd:simpleType>
    </xsd:element>
    <xsd:element name="LastModifiedDateTime" ma:index="54" nillable="true" ma:displayName="Last Modified Date" ma:default="" ma:internalName="LastModifiedDateTime" ma:readOnly="false">
      <xsd:simpleType>
        <xsd:restriction base="dms:DateTime"/>
      </xsd:simpleType>
    </xsd:element>
    <xsd:element name="LastPreviewErrorLookup" ma:index="55" nillable="true" ma:displayName="Last Preview Attempt Error" ma:default="" ma:list="{9E343742-310B-4684-A24C-1D137CB4B230}" ma:internalName="LastPreviewErrorLookup" ma:readOnly="true" ma:showField="LastPreviewError"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reviewResultLookup" ma:index="56" nillable="true" ma:displayName="Last Preview Attempt Result" ma:default="" ma:list="{9E343742-310B-4684-A24C-1D137CB4B230}" ma:internalName="LastPreviewResultLookup" ma:readOnly="true" ma:showField="LastPreviewResult"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reviewAttemptDateLookup" ma:index="57" nillable="true" ma:displayName="Last Preview Attempted On" ma:default="" ma:list="{9E343742-310B-4684-A24C-1D137CB4B230}" ma:internalName="LastPreviewAttemptDateLookup" ma:readOnly="true" ma:showField="LastPreviewAttemptDate"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reviewedByLookup" ma:index="58" nillable="true" ma:displayName="Last Previewed By" ma:default="" ma:list="{9E343742-310B-4684-A24C-1D137CB4B230}" ma:internalName="LastPreviewedByLookup" ma:readOnly="true" ma:showField="LastPreviewedBy"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reviewTimeLookup" ma:index="59" nillable="true" ma:displayName="Last Previewed Date" ma:default="" ma:list="{9E343742-310B-4684-A24C-1D137CB4B230}" ma:internalName="LastPreviewTimeLookup" ma:readOnly="true" ma:showField="LastPreviewTime"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reviewVersionLookup" ma:index="60" nillable="true" ma:displayName="Last Previewed Version" ma:default="" ma:list="{9E343742-310B-4684-A24C-1D137CB4B230}" ma:internalName="LastPreviewVersionLookup" ma:readOnly="true" ma:showField="LastPreviewVersion"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ublishErrorLookup" ma:index="61" nillable="true" ma:displayName="Last Publish Attempt Error" ma:default="" ma:list="{9E343742-310B-4684-A24C-1D137CB4B230}" ma:internalName="LastPublishErrorLookup" ma:readOnly="true" ma:showField="LastPublishError"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ublishResultLookup" ma:index="62" nillable="true" ma:displayName="Last Publish Attempt Result" ma:default="" ma:list="{9E343742-310B-4684-A24C-1D137CB4B230}" ma:internalName="LastPublishResultLookup" ma:readOnly="true" ma:showField="LastPublishResult"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ublishAttemptDateLookup" ma:index="63" nillable="true" ma:displayName="Last Publish Attempted On" ma:default="" ma:list="{9E343742-310B-4684-A24C-1D137CB4B230}" ma:internalName="LastPublishAttemptDateLookup" ma:readOnly="true" ma:showField="LastPublishAttemptDate"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ublishedByLookup" ma:index="64" nillable="true" ma:displayName="Last Published By" ma:default="" ma:list="{9E343742-310B-4684-A24C-1D137CB4B230}" ma:internalName="LastPublishedByLookup" ma:readOnly="true" ma:showField="LastPublishedBy"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ublishTimeLookup" ma:index="65" nillable="true" ma:displayName="Last Published Date" ma:default="" ma:list="{9E343742-310B-4684-A24C-1D137CB4B230}" ma:internalName="LastPublishTimeLookup" ma:readOnly="true" ma:showField="LastPublishTime"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LastPublishVersionLookup" ma:index="66" nillable="true" ma:displayName="Last Published Version" ma:default="" ma:list="{9E343742-310B-4684-A24C-1D137CB4B230}" ma:internalName="LastPublishVersionLookup" ma:readOnly="true" ma:showField="LastPublishVersion"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TPLaunchHelpLinkType" ma:index="67" nillable="true" ma:displayName="Launch Help Link Type" ma:default="Template" ma:internalName="TPLaunchHelpLinkType">
      <xsd:simpleType>
        <xsd:restriction base="dms:Choice">
          <xsd:enumeration value="Template"/>
          <xsd:enumeration value="Training"/>
          <xsd:enumeration value="URL"/>
          <xsd:enumeration value="None"/>
        </xsd:restriction>
      </xsd:simpleType>
    </xsd:element>
    <xsd:element name="LegacyData" ma:index="68" nillable="true" ma:displayName="Legacy Data" ma:default="" ma:internalName="LegacyData" ma:readOnly="false">
      <xsd:simpleType>
        <xsd:restriction base="dms:Note"/>
      </xsd:simpleType>
    </xsd:element>
    <xsd:element name="TPLaunchHelpLink" ma:index="69" nillable="true" ma:displayName="Link to Launch Help Topic" ma:default="" ma:internalName="TPLaunchHelpLink">
      <xsd:simpleType>
        <xsd:restriction base="dms:Text"/>
      </xsd:simpleType>
    </xsd:element>
    <xsd:element name="LocComments" ma:index="70" nillable="true" ma:displayName="Loc Approval Comments" ma:default="" ma:internalName="LocComments" ma:readOnly="false">
      <xsd:simpleType>
        <xsd:restriction base="dms:Note"/>
      </xsd:simpleType>
    </xsd:element>
    <xsd:element name="LocLastLocAttemptVersionLookup" ma:index="71" nillable="true" ma:displayName="Loc Last Loc Attempt Version" ma:default="" ma:list="{7DD1DCEC-E449-43D3-891F-7DC62F62AD21}" ma:internalName="LocLastLocAttemptVersionLookup" ma:readOnly="false" ma:showField="LastLocAttemptVersion" ma:web="4873beb7-5857-4685-be1f-d57550cc96cc">
      <xsd:simpleType>
        <xsd:restriction base="dms:Lookup"/>
      </xsd:simpleType>
    </xsd:element>
    <xsd:element name="LocLastLocAttemptVersionTypeLookup" ma:index="72" nillable="true" ma:displayName="Loc Last Loc Attempt Version Type" ma:default="" ma:list="{7DD1DCEC-E449-43D3-891F-7DC62F62AD21}" ma:internalName="LocLastLocAttemptVersionTypeLookup" ma:readOnly="true" ma:showField="LastLocAttemptVersionType" ma:web="4873beb7-5857-4685-be1f-d57550cc96cc">
      <xsd:simpleType>
        <xsd:restriction base="dms:Lookup"/>
      </xsd:simpleType>
    </xsd:element>
    <xsd:element name="LocManualTestRequired" ma:index="73" nillable="true" ma:displayName="Loc Manual Test Required" ma:default="" ma:internalName="LocManualTestRequired" ma:readOnly="false">
      <xsd:simpleType>
        <xsd:restriction base="dms:Boolean"/>
      </xsd:simpleType>
    </xsd:element>
    <xsd:element name="LocMarketGroupTiers2" ma:index="74" nillable="true" ma:displayName="Loc Market Group Tiers" ma:internalName="LocMarketGroupTiers2" ma:readOnly="false">
      <xsd:simpleType>
        <xsd:restriction base="dms:Unknown"/>
      </xsd:simpleType>
    </xsd:element>
    <xsd:element name="LocNewPublishedVersionLookup" ma:index="75" nillable="true" ma:displayName="Loc New Published Version Lookup" ma:default="" ma:list="{7DD1DCEC-E449-43D3-891F-7DC62F62AD21}" ma:internalName="LocNewPublishedVersionLookup" ma:readOnly="true" ma:showField="NewPublishedVersion" ma:web="4873beb7-5857-4685-be1f-d57550cc96cc">
      <xsd:simpleType>
        <xsd:restriction base="dms:Lookup"/>
      </xsd:simpleType>
    </xsd:element>
    <xsd:element name="LocOverallHandbackStatusLookup" ma:index="76" nillable="true" ma:displayName="Loc Overall Handback Status" ma:default="" ma:list="{7DD1DCEC-E449-43D3-891F-7DC62F62AD21}" ma:internalName="LocOverallHandbackStatusLookup" ma:readOnly="true" ma:showField="OverallHandbackStatus" ma:web="4873beb7-5857-4685-be1f-d57550cc96cc">
      <xsd:simpleType>
        <xsd:restriction base="dms:Lookup"/>
      </xsd:simpleType>
    </xsd:element>
    <xsd:element name="LocOverallLocStatusLookup" ma:index="77" nillable="true" ma:displayName="Loc Overall Localize Status" ma:default="" ma:list="{7DD1DCEC-E449-43D3-891F-7DC62F62AD21}" ma:internalName="LocOverallLocStatusLookup" ma:readOnly="true" ma:showField="OverallLocStatus" ma:web="4873beb7-5857-4685-be1f-d57550cc96cc">
      <xsd:simpleType>
        <xsd:restriction base="dms:Lookup"/>
      </xsd:simpleType>
    </xsd:element>
    <xsd:element name="LocOverallPreviewStatusLookup" ma:index="78" nillable="true" ma:displayName="Loc Overall Preview Status" ma:default="" ma:list="{7DD1DCEC-E449-43D3-891F-7DC62F62AD21}" ma:internalName="LocOverallPreviewStatusLookup" ma:readOnly="true" ma:showField="OverallPreviewStatus" ma:web="4873beb7-5857-4685-be1f-d57550cc96cc">
      <xsd:simpleType>
        <xsd:restriction base="dms:Lookup"/>
      </xsd:simpleType>
    </xsd:element>
    <xsd:element name="LocOverallPublishStatusLookup" ma:index="79" nillable="true" ma:displayName="Loc Overall Publish Status" ma:default="" ma:list="{7DD1DCEC-E449-43D3-891F-7DC62F62AD21}" ma:internalName="LocOverallPublishStatusLookup" ma:readOnly="true" ma:showField="OverallPublishStatus" ma:web="4873beb7-5857-4685-be1f-d57550cc96cc">
      <xsd:simpleType>
        <xsd:restriction base="dms:Lookup"/>
      </xsd:simpleType>
    </xsd:element>
    <xsd:element name="IntlLocPriority" ma:index="80" nillable="true" ma:displayName="Loc Priority" ma:default="" ma:internalName="IntlLocPriority" ma:readOnly="false">
      <xsd:simpleType>
        <xsd:restriction base="dms:Unknown"/>
      </xsd:simpleType>
    </xsd:element>
    <xsd:element name="LocProcessedForHandoffsLookup" ma:index="81" nillable="true" ma:displayName="Loc Processed For Handoffs" ma:default="" ma:list="{7DD1DCEC-E449-43D3-891F-7DC62F62AD21}" ma:internalName="LocProcessedForHandoffsLookup" ma:readOnly="true" ma:showField="ProcessedForHandoffs" ma:web="4873beb7-5857-4685-be1f-d57550cc96cc">
      <xsd:simpleType>
        <xsd:restriction base="dms:Lookup"/>
      </xsd:simpleType>
    </xsd:element>
    <xsd:element name="LocProcessedForMarketsLookup" ma:index="82" nillable="true" ma:displayName="Loc Processed For Markets" ma:default="" ma:list="{7DD1DCEC-E449-43D3-891F-7DC62F62AD21}" ma:internalName="LocProcessedForMarketsLookup" ma:readOnly="true" ma:showField="ProcessedForMarkets" ma:web="4873beb7-5857-4685-be1f-d57550cc96cc">
      <xsd:simpleType>
        <xsd:restriction base="dms:Lookup"/>
      </xsd:simpleType>
    </xsd:element>
    <xsd:element name="LocPublishedDependentAssetsLookup" ma:index="83" nillable="true" ma:displayName="Loc Published Dependent Assets" ma:default="" ma:list="{7DD1DCEC-E449-43D3-891F-7DC62F62AD21}" ma:internalName="LocPublishedDependentAssetsLookup" ma:readOnly="true" ma:showField="PublishedDependentAssets" ma:web="4873beb7-5857-4685-be1f-d57550cc96cc">
      <xsd:simpleType>
        <xsd:restriction base="dms:Lookup"/>
      </xsd:simpleType>
    </xsd:element>
    <xsd:element name="LocPublishedLinkedAssetsLookup" ma:index="84" nillable="true" ma:displayName="Loc Published Linked Assets" ma:default="" ma:list="{7DD1DCEC-E449-43D3-891F-7DC62F62AD21}" ma:internalName="LocPublishedLinkedAssetsLookup" ma:readOnly="true" ma:showField="PublishedLinkedAssets" ma:web="4873beb7-5857-4685-be1f-d57550cc96cc">
      <xsd:simpleType>
        <xsd:restriction base="dms:Lookup"/>
      </xsd:simpleType>
    </xsd:element>
    <xsd:element name="LocRecommendedHandoff" ma:index="85" nillable="true" ma:displayName="Loc Recommended Handoff" ma:default="" ma:indexed="true" ma:internalName="LocRecommendedHandoff" ma:readOnly="false">
      <xsd:simpleType>
        <xsd:restriction base="dms:Text"/>
      </xsd:simpleType>
    </xsd:element>
    <xsd:element name="LocalizationTagsTaxHTField0" ma:index="87" nillable="true" ma:taxonomy="true" ma:internalName="LocalizationTagsTaxHTField0" ma:taxonomyFieldName="LocalizationTags" ma:displayName="Localization Tags" ma:readOnly="false" ma:default="" ma:fieldId="{00f02cb3-2c7c-424a-9c61-10e9b6878429}" ma:taxonomyMulti="true" ma:sspId="8f79753a-75d3-41f5-8ca3-40b843941b4f" ma:termSetId="5b7703a5-8e8b-4b58-8b31-1cea35331da3" ma:anchorId="00000000-0000-0000-0000-000000000000" ma:open="false" ma:isKeyword="false">
      <xsd:complexType>
        <xsd:sequence>
          <xsd:element ref="pc:Terms" minOccurs="0" maxOccurs="1"/>
        </xsd:sequence>
      </xsd:complexType>
    </xsd:element>
    <xsd:element name="MachineTranslated" ma:index="88" nillable="true" ma:displayName="Machine Translated" ma:default="" ma:internalName="MachineTranslated" ma:readOnly="false">
      <xsd:simpleType>
        <xsd:restriction base="dms:Boolean"/>
      </xsd:simpleType>
    </xsd:element>
    <xsd:element name="Manager" ma:index="89" nillable="true" ma:displayName="Manager" ma:hidden="true" ma:internalName="Manager" ma:readOnly="false">
      <xsd:simpleType>
        <xsd:restriction base="dms:Text"/>
      </xsd:simpleType>
    </xsd:element>
    <xsd:element name="Markets" ma:index="90" nillable="true" ma:displayName="Markets" ma:default="" ma:description="Leave blank to show in all markets" ma:list="{2FBD1B11-2ACE-4FDC-B5A3-635D4ADF6F1B}" ma:internalName="Markets" ma:readOnly="false" ma:showField="MarketName"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Milestone" ma:index="91" nillable="true" ma:displayName="Milestone" ma:default="" ma:internalName="Milestone" ma:readOnly="false">
      <xsd:simpleType>
        <xsd:restriction base="dms:Unknown"/>
      </xsd:simpleType>
    </xsd:element>
    <xsd:element name="TPNamespace" ma:index="94" nillable="true" ma:displayName="Namespace" ma:default="" ma:internalName="TPNamespace">
      <xsd:simpleType>
        <xsd:restriction base="dms:Text"/>
      </xsd:simpleType>
    </xsd:element>
    <xsd:element name="NumericId" ma:index="95" nillable="true" ma:displayName="Numeric ID" ma:default="" ma:indexed="true" ma:internalName="NumericId" ma:readOnly="false">
      <xsd:simpleType>
        <xsd:restriction base="dms:Number"/>
      </xsd:simpleType>
    </xsd:element>
    <xsd:element name="NumOfRatingsLookup" ma:index="96" nillable="true" ma:displayName="NumOfRatings" ma:default="" ma:list="{9E343742-310B-4684-A24C-1D137CB4B230}" ma:internalName="NumOfRatingsLookup" ma:readOnly="true" ma:showField="NumOfRatings"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OOCacheId" ma:index="97" nillable="true" ma:displayName="OOCacheId" ma:internalName="OOCacheId" ma:readOnly="false">
      <xsd:simpleType>
        <xsd:restriction base="dms:Text"/>
      </xsd:simpleType>
    </xsd:element>
    <xsd:element name="OpenTemplate" ma:index="98" nillable="true" ma:displayName="Open Template" ma:default="true" ma:internalName="OpenTemplate">
      <xsd:simpleType>
        <xsd:restriction base="dms:Boolean"/>
      </xsd:simpleType>
    </xsd:element>
    <xsd:element name="OriginAsset" ma:index="99" nillable="true" ma:displayName="Origin Asset" ma:default="" ma:internalName="OriginAsset" ma:readOnly="false">
      <xsd:simpleType>
        <xsd:restriction base="dms:Text"/>
      </xsd:simpleType>
    </xsd:element>
    <xsd:element name="OriginalRelease" ma:index="100" nillable="true" ma:displayName="Original Release" ma:default="15" ma:internalName="OriginalRelease" ma:readOnly="false">
      <xsd:simpleType>
        <xsd:restriction base="dms:Choice">
          <xsd:enumeration value="14"/>
          <xsd:enumeration value="15"/>
          <xsd:enumeration value="16"/>
        </xsd:restriction>
      </xsd:simpleType>
    </xsd:element>
    <xsd:element name="OriginalSourceMarket" ma:index="101" nillable="true" ma:displayName="Original Source Market Group" ma:default="" ma:internalName="OriginalSourceMarket" ma:readOnly="false">
      <xsd:simpleType>
        <xsd:restriction base="dms:Text"/>
      </xsd:simpleType>
    </xsd:element>
    <xsd:element name="OutputCachingOn" ma:index="102" nillable="true" ma:displayName="Output Caching" ma:default="true" ma:hidden="true" ma:internalName="OutputCachingOn" ma:readOnly="false">
      <xsd:simpleType>
        <xsd:restriction base="dms:Boolean"/>
      </xsd:simpleType>
    </xsd:element>
    <xsd:element name="ParentAssetId" ma:index="103" nillable="true" ma:displayName="Parent Asset Id" ma:default="" ma:internalName="ParentAssetId" ma:readOnly="false">
      <xsd:simpleType>
        <xsd:restriction base="dms:Text"/>
      </xsd:simpleType>
    </xsd:element>
    <xsd:element name="PlannedPubDate" ma:index="104" nillable="true" ma:displayName="Planned Publish Date" ma:default="" ma:indexed="true" ma:internalName="PlannedPubDate" ma:readOnly="false">
      <xsd:simpleType>
        <xsd:restriction base="dms:DateTime"/>
      </xsd:simpleType>
    </xsd:element>
    <xsd:element name="PolicheckWords" ma:index="105" nillable="true" ma:displayName="Policheck Words" ma:default="" ma:internalName="PolicheckWords" ma:readOnly="false">
      <xsd:simpleType>
        <xsd:restriction base="dms:Text"/>
      </xsd:simpleType>
    </xsd:element>
    <xsd:element name="BusinessGroup" ma:index="106" nillable="true" ma:displayName="Product Division Owner" ma:default="" ma:internalName="BusinessGroup" ma:readOnly="false">
      <xsd:simpleType>
        <xsd:restriction base="dms:Unknown"/>
      </xsd:simpleType>
    </xsd:element>
    <xsd:element name="UAProjectedTotalWords" ma:index="107" nillable="true" ma:displayName="Projected Word Count" ma:default="" ma:internalName="UAProjectedTotalWords" ma:readOnly="false">
      <xsd:simpleType>
        <xsd:restriction base="dms:Unknown"/>
      </xsd:simpleType>
    </xsd:element>
    <xsd:element name="Provider" ma:index="108" nillable="true" ma:displayName="Provider" ma:default="" ma:internalName="Provider" ma:readOnly="false">
      <xsd:simpleType>
        <xsd:restriction base="dms:Unknown"/>
      </xsd:simpleType>
    </xsd:element>
    <xsd:element name="Providers" ma:index="109" nillable="true" ma:displayName="Providers" ma:default="" ma:internalName="Providers">
      <xsd:simpleType>
        <xsd:restriction base="dms:Unknown"/>
      </xsd:simpleType>
    </xsd:element>
    <xsd:element name="PublishStatusLookup" ma:index="110" nillable="true" ma:displayName="Publish Status" ma:default="" ma:list="{9E343742-310B-4684-A24C-1D137CB4B230}" ma:internalName="PublishStatusLookup" ma:readOnly="false" ma:showField="PublishStatus"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PublishTargets" ma:index="111" nillable="true" ma:displayName="Publish Target" ma:default="OfficeOnlineVNext" ma:internalName="PublishTargets" ma:readOnly="false">
      <xsd:simpleType>
        <xsd:restriction base="dms:Unknown"/>
      </xsd:simpleType>
    </xsd:element>
    <xsd:element name="RecommendationsModifier" ma:index="112" nillable="true" ma:displayName="Recommendations Modifier" ma:default="" ma:internalName="RecommendationsModifier" ma:readOnly="false">
      <xsd:simpleType>
        <xsd:restriction base="dms:Number"/>
      </xsd:simpleType>
    </xsd:element>
    <xsd:element name="ArtSampleDocs" ma:index="113" nillable="true" ma:displayName="Sample Docs" ma:default="" ma:hidden="true" ma:internalName="ArtSampleDocs" ma:readOnly="false">
      <xsd:simpleType>
        <xsd:restriction base="dms:Text"/>
      </xsd:simpleType>
    </xsd:element>
    <xsd:element name="ScenarioTagsTaxHTField0" ma:index="115" nillable="true" ma:taxonomy="true" ma:internalName="ScenarioTagsTaxHTField0" ma:taxonomyFieldName="ScenarioTags" ma:displayName="Scenarios" ma:readOnly="false" ma:default="" ma:fieldId="{93aef74d-6c78-4815-8310-51477dceeccc}" ma:taxonomyMulti="true" ma:sspId="8f79753a-75d3-41f5-8ca3-40b843941b4f" ma:termSetId="4b7d5f16-e2f2-4fc0-bab3-6e8b931e57d6" ma:anchorId="00000000-0000-0000-0000-000000000000" ma:open="false" ma:isKeyword="false">
      <xsd:complexType>
        <xsd:sequence>
          <xsd:element ref="pc:Terms" minOccurs="0" maxOccurs="1"/>
        </xsd:sequence>
      </xsd:complexType>
    </xsd:element>
    <xsd:element name="ShowIn" ma:index="117" nillable="true" ma:displayName="Show In" ma:default="Show everywhere" ma:internalName="ShowIn" ma:readOnly="false">
      <xsd:simpleType>
        <xsd:restriction base="dms:Choice">
          <xsd:enumeration value="Hide on web"/>
          <xsd:enumeration value="On Web no search"/>
          <xsd:enumeration value="Show everywhere"/>
          <xsd:enumeration value="Special use only"/>
        </xsd:restriction>
      </xsd:simpleType>
    </xsd:element>
    <xsd:element name="SourceTitle" ma:index="118" nillable="true" ma:displayName="Source Title" ma:default="" ma:indexed="true" ma:internalName="SourceTitle" ma:readOnly="false">
      <xsd:simpleType>
        <xsd:restriction base="dms:Text"/>
      </xsd:simpleType>
    </xsd:element>
    <xsd:element name="CSXSubmissionDate" ma:index="119" nillable="true" ma:displayName="Submission Date" ma:default="" ma:internalName="CSXSubmissionDate" ma:readOnly="false">
      <xsd:simpleType>
        <xsd:restriction base="dms:DateTime"/>
      </xsd:simpleType>
    </xsd:element>
    <xsd:element name="SubmitterId" ma:index="120" nillable="true" ma:displayName="Submitter ID" ma:default="" ma:internalName="SubmitterId" ma:readOnly="false">
      <xsd:simpleType>
        <xsd:restriction base="dms:Text"/>
      </xsd:simpleType>
    </xsd:element>
    <xsd:element name="TaxCatchAll" ma:index="121" nillable="true" ma:displayName="Taxonomy Catch All Column" ma:hidden="true" ma:list="{530f955b-6704-4601-bd83-f81d87f1e440}" ma:internalName="TaxCatchAll" ma:showField="CatchAllData"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TaxCatchAllLabel" ma:index="122" nillable="true" ma:displayName="Taxonomy Catch All Column1" ma:hidden="true" ma:list="{530f955b-6704-4601-bd83-f81d87f1e440}" ma:internalName="TaxCatchAllLabel" ma:readOnly="true" ma:showField="CatchAllDataLabel" ma:web="4873beb7-5857-4685-be1f-d57550cc96cc">
      <xsd:complexType>
        <xsd:complexContent>
          <xsd:extension base="dms:MultiChoiceLookup">
            <xsd:sequence>
              <xsd:element name="Value" type="dms:Lookup" maxOccurs="unbounded" minOccurs="0" nillable="true"/>
            </xsd:sequence>
          </xsd:extension>
        </xsd:complexContent>
      </xsd:complexType>
    </xsd:element>
    <xsd:element name="TemplateStatus" ma:index="123" nillable="true" ma:displayName="Template Status" ma:default="" ma:internalName="TemplateStatus">
      <xsd:simpleType>
        <xsd:restriction base="dms:Unknown"/>
      </xsd:simpleType>
    </xsd:element>
    <xsd:element name="TemplateTemplateType" ma:index="124" nillable="true" ma:displayName="Template Type" ma:default="" ma:internalName="TemplateTemplateType">
      <xsd:simpleType>
        <xsd:restriction base="dms:Unknown"/>
      </xsd:simpleType>
    </xsd:element>
    <xsd:element name="ThumbnailAssetId" ma:index="125" nillable="true" ma:displayName="Thumbnail Image Asset" ma:default="" ma:internalName="ThumbnailAssetId" ma:readOnly="false">
      <xsd:simpleType>
        <xsd:restriction base="dms:Text"/>
      </xsd:simpleType>
    </xsd:element>
    <xsd:element name="TimesCloned" ma:index="126" nillable="true" ma:displayName="Times Cloned" ma:default="" ma:internalName="TimesCloned" ma:readOnly="false">
      <xsd:simpleType>
        <xsd:restriction base="dms:Number"/>
      </xsd:simpleType>
    </xsd:element>
    <xsd:element name="TrustLevel" ma:index="128" nillable="true" ma:displayName="Trust Level" ma:default="1 Microsoft Managed Content" ma:internalName="TrustLevel" ma:readOnly="false">
      <xsd:simpleType>
        <xsd:restriction base="dms:Unknown"/>
      </xsd:simpleType>
    </xsd:element>
    <xsd:element name="UALocComments" ma:index="129" nillable="true" ma:displayName="UA Loc Comments" ma:default="" ma:internalName="UALocComments" ma:readOnly="false">
      <xsd:simpleType>
        <xsd:restriction base="dms:Note"/>
      </xsd:simpleType>
    </xsd:element>
    <xsd:element name="UALocRecommendation" ma:index="130" nillable="true" ma:displayName="UA Loc Recommendation" ma:default="Localize" ma:internalName="UALocRecommendation" ma:readOnly="false">
      <xsd:simpleType>
        <xsd:restriction base="dms:Choice">
          <xsd:enumeration value="Localize"/>
          <xsd:enumeration value="Never Localize"/>
          <xsd:enumeration value="Priority Localize"/>
        </xsd:restriction>
      </xsd:simpleType>
    </xsd:element>
    <xsd:element name="UANotes" ma:index="131" nillable="true" ma:displayName="UA Notes" ma:default="" ma:internalName="UANotes" ma:readOnly="false">
      <xsd:simpleType>
        <xsd:restriction base="dms:Note"/>
      </xsd:simpleType>
    </xsd:element>
    <xsd:element name="TPAppVersion" ma:index="132" nillable="true" ma:displayName="Version" ma:default="" ma:internalName="TPAppVersion">
      <xsd:simpleType>
        <xsd:restriction base="dms:Text"/>
      </xsd:simpleType>
    </xsd:element>
    <xsd:element name="VoteCount" ma:index="133" nillable="true" ma:displayName="Vote Count" ma:default="" ma:internalName="VoteCount" ma:readOnly="fals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2" ma:displayName="Content Type"/>
        <xsd:element ref="dc:title" minOccurs="0" maxOccurs="1" ma:index="127"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45076977-ECB7-44C2-A70D-853BB6B41242}">
  <ds:schemaRefs>
    <ds:schemaRef ds:uri="http://schemas.microsoft.com/office/2006/documentManagement/types"/>
    <ds:schemaRef ds:uri="http://purl.org/dc/elements/1.1/"/>
    <ds:schemaRef ds:uri="http://schemas.microsoft.com/office/2006/metadata/properties"/>
    <ds:schemaRef ds:uri="4873beb7-5857-4685-be1f-d57550cc96cc"/>
    <ds:schemaRef ds:uri="http://purl.org/dc/terms/"/>
    <ds:schemaRef ds:uri="http://schemas.microsoft.com/office/infopath/2007/PartnerControls"/>
    <ds:schemaRef ds:uri="http://schemas.openxmlformats.org/package/2006/metadata/core-properties"/>
    <ds:schemaRef ds:uri="http://www.w3.org/XML/1998/namespace"/>
    <ds:schemaRef ds:uri="http://purl.org/dc/dcmitype/"/>
  </ds:schemaRefs>
</ds:datastoreItem>
</file>

<file path=customXml/itemProps2.xml><?xml version="1.0" encoding="utf-8"?>
<ds:datastoreItem xmlns:ds="http://schemas.openxmlformats.org/officeDocument/2006/customXml" ds:itemID="{0A765CE0-A8A0-42E0-82D2-3F870DB4D5F7}">
  <ds:schemaRefs>
    <ds:schemaRef ds:uri="http://schemas.microsoft.com/sharepoint/v3/contenttype/forms"/>
  </ds:schemaRefs>
</ds:datastoreItem>
</file>

<file path=customXml/itemProps3.xml><?xml version="1.0" encoding="utf-8"?>
<ds:datastoreItem xmlns:ds="http://schemas.openxmlformats.org/officeDocument/2006/customXml" ds:itemID="{41BC18E0-614B-4152-A3EE-8AA2B60C721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873beb7-5857-4685-be1f-d57550cc96c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Red radial lines presentation (widescreen)</Template>
  <TotalTime>28</TotalTime>
  <Words>171</Words>
  <Application>Microsoft Office PowerPoint</Application>
  <PresentationFormat>Custom</PresentationFormat>
  <Paragraphs>30</Paragraphs>
  <Slides>7</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7</vt:i4>
      </vt:variant>
    </vt:vector>
  </HeadingPairs>
  <TitlesOfParts>
    <vt:vector size="10" baseType="lpstr">
      <vt:lpstr>Arial</vt:lpstr>
      <vt:lpstr>Cambria</vt:lpstr>
      <vt:lpstr>Red Radial 16x9</vt:lpstr>
      <vt:lpstr>Title here</vt:lpstr>
      <vt:lpstr>Stop paying high dollar for….</vt:lpstr>
      <vt:lpstr>Introduce product</vt:lpstr>
      <vt:lpstr>List benefits</vt:lpstr>
      <vt:lpstr>What makes this product different?</vt:lpstr>
      <vt:lpstr>PowerPoint Presentation</vt:lpstr>
      <vt:lpstr>“Get [insert product name] at [insert link].”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Title here</dc:title>
  <dc:creator>melody</dc:creator>
  <cp:lastModifiedBy>melody</cp:lastModifiedBy>
  <cp:revision>4</cp:revision>
  <dcterms:created xsi:type="dcterms:W3CDTF">2017-10-25T21:06:27Z</dcterms:created>
  <dcterms:modified xsi:type="dcterms:W3CDTF">2017-10-25T21:35:13Z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nternalTags">
    <vt:lpwstr/>
  </property>
  <property fmtid="{D5CDD505-2E9C-101B-9397-08002B2CF9AE}" pid="3" name="ContentTypeId">
    <vt:lpwstr>0x0101006EDDDB5EE6D98C44930B742096920B300400F5B6D36B3EF94B4E9A635CDF2A18F5B8</vt:lpwstr>
  </property>
  <property fmtid="{D5CDD505-2E9C-101B-9397-08002B2CF9AE}" pid="4" name="FeatureTags">
    <vt:lpwstr/>
  </property>
  <property fmtid="{D5CDD505-2E9C-101B-9397-08002B2CF9AE}" pid="5" name="LocalizationTags">
    <vt:lpwstr/>
  </property>
  <property fmtid="{D5CDD505-2E9C-101B-9397-08002B2CF9AE}" pid="6" name="ScenarioTags">
    <vt:lpwstr/>
  </property>
  <property fmtid="{D5CDD505-2E9C-101B-9397-08002B2CF9AE}" pid="7" name="CampaignTags">
    <vt:lpwstr/>
  </property>
</Properties>
</file>